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4" r:id="rId6"/>
    <p:sldId id="261" r:id="rId7"/>
  </p:sldIdLst>
  <p:sldSz cx="9144000" cy="5143500" type="screen16x9"/>
  <p:notesSz cx="6858000" cy="9144000"/>
  <p:embeddedFontLst>
    <p:embeddedFont>
      <p:font typeface="Catamaran" panose="020B0604020202020204" charset="0"/>
      <p:regular r:id="rId9"/>
      <p:bold r:id="rId10"/>
    </p:embeddedFont>
    <p:embeddedFont>
      <p:font typeface="Chau Philomene One" panose="020B0604020202020204" charset="0"/>
      <p:regular r:id="rId11"/>
      <p:italic r:id="rId12"/>
    </p:embeddedFont>
    <p:embeddedFont>
      <p:font typeface="Fira Sans Extra Condensed SemiBold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5446D4-67BC-4D01-89F3-356E67B71AB1}" v="173" dt="2023-12-11T10:39:28.022"/>
  </p1510:revLst>
</p1510:revInfo>
</file>

<file path=ppt/tableStyles.xml><?xml version="1.0" encoding="utf-8"?>
<a:tblStyleLst xmlns:a="http://schemas.openxmlformats.org/drawingml/2006/main" def="{00CB827A-B810-420F-80F4-4B3AB6B73EA4}">
  <a:tblStyle styleId="{00CB827A-B810-420F-80F4-4B3AB6B73E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еан Петков" userId="1a50eb439102c434" providerId="LiveId" clId="{3E5446D4-67BC-4D01-89F3-356E67B71AB1}"/>
    <pc:docChg chg="undo custSel addSld delSld modSld sldOrd delMainMaster">
      <pc:chgData name="Деан Петков" userId="1a50eb439102c434" providerId="LiveId" clId="{3E5446D4-67BC-4D01-89F3-356E67B71AB1}" dt="2023-12-11T10:40:25.843" v="809" actId="2696"/>
      <pc:docMkLst>
        <pc:docMk/>
      </pc:docMkLst>
      <pc:sldChg chg="modSp mod modNotes">
        <pc:chgData name="Деан Петков" userId="1a50eb439102c434" providerId="LiveId" clId="{3E5446D4-67BC-4D01-89F3-356E67B71AB1}" dt="2023-12-11T10:23:18.225" v="646" actId="1076"/>
        <pc:sldMkLst>
          <pc:docMk/>
          <pc:sldMk cId="0" sldId="256"/>
        </pc:sldMkLst>
        <pc:spChg chg="mod">
          <ac:chgData name="Деан Петков" userId="1a50eb439102c434" providerId="LiveId" clId="{3E5446D4-67BC-4D01-89F3-356E67B71AB1}" dt="2023-12-11T09:37:38.786" v="36" actId="1076"/>
          <ac:spMkLst>
            <pc:docMk/>
            <pc:sldMk cId="0" sldId="256"/>
            <ac:spMk id="68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09:38:21.994" v="100" actId="1076"/>
          <ac:spMkLst>
            <pc:docMk/>
            <pc:sldMk cId="0" sldId="256"/>
            <ac:spMk id="69" creationId="{00000000-0000-0000-0000-000000000000}"/>
          </ac:spMkLst>
        </pc:spChg>
        <pc:grpChg chg="mod">
          <ac:chgData name="Деан Петков" userId="1a50eb439102c434" providerId="LiveId" clId="{3E5446D4-67BC-4D01-89F3-356E67B71AB1}" dt="2023-12-11T10:23:18.225" v="646" actId="1076"/>
          <ac:grpSpMkLst>
            <pc:docMk/>
            <pc:sldMk cId="0" sldId="256"/>
            <ac:grpSpMk id="70" creationId="{00000000-0000-0000-0000-000000000000}"/>
          </ac:grpSpMkLst>
        </pc:grpChg>
      </pc:sldChg>
      <pc:sldChg chg="addSp delSp modSp mod">
        <pc:chgData name="Деан Петков" userId="1a50eb439102c434" providerId="LiveId" clId="{3E5446D4-67BC-4D01-89F3-356E67B71AB1}" dt="2023-12-11T10:22:58.414" v="641" actId="1076"/>
        <pc:sldMkLst>
          <pc:docMk/>
          <pc:sldMk cId="0" sldId="257"/>
        </pc:sldMkLst>
        <pc:spChg chg="add del mod">
          <ac:chgData name="Деан Петков" userId="1a50eb439102c434" providerId="LiveId" clId="{3E5446D4-67BC-4D01-89F3-356E67B71AB1}" dt="2023-12-11T09:38:57.904" v="116" actId="21"/>
          <ac:spMkLst>
            <pc:docMk/>
            <pc:sldMk cId="0" sldId="257"/>
            <ac:spMk id="3" creationId="{D77B596D-A721-3ACD-9C0C-8B4EA97F0E52}"/>
          </ac:spMkLst>
        </pc:spChg>
        <pc:spChg chg="add mod">
          <ac:chgData name="Деан Петков" userId="1a50eb439102c434" providerId="LiveId" clId="{3E5446D4-67BC-4D01-89F3-356E67B71AB1}" dt="2023-12-11T10:22:58.414" v="641" actId="1076"/>
          <ac:spMkLst>
            <pc:docMk/>
            <pc:sldMk cId="0" sldId="257"/>
            <ac:spMk id="16" creationId="{10E63D75-24DB-58E9-3739-76C3ADC4DDA0}"/>
          </ac:spMkLst>
        </pc:spChg>
        <pc:spChg chg="add mod">
          <ac:chgData name="Деан Петков" userId="1a50eb439102c434" providerId="LiveId" clId="{3E5446D4-67BC-4D01-89F3-356E67B71AB1}" dt="2023-12-11T09:53:16.499" v="328" actId="1076"/>
          <ac:spMkLst>
            <pc:docMk/>
            <pc:sldMk cId="0" sldId="257"/>
            <ac:spMk id="17" creationId="{229EA01C-3F72-89EF-0185-157A39F94F1C}"/>
          </ac:spMkLst>
        </pc:spChg>
        <pc:spChg chg="add mod">
          <ac:chgData name="Деан Петков" userId="1a50eb439102c434" providerId="LiveId" clId="{3E5446D4-67BC-4D01-89F3-356E67B71AB1}" dt="2023-12-11T09:54:53.294" v="357" actId="1036"/>
          <ac:spMkLst>
            <pc:docMk/>
            <pc:sldMk cId="0" sldId="257"/>
            <ac:spMk id="18" creationId="{FB979F72-5BB5-9C4A-527B-57FB9368D8D5}"/>
          </ac:spMkLst>
        </pc:spChg>
        <pc:spChg chg="add mod">
          <ac:chgData name="Деан Петков" userId="1a50eb439102c434" providerId="LiveId" clId="{3E5446D4-67BC-4D01-89F3-356E67B71AB1}" dt="2023-12-11T09:56:29.728" v="419" actId="1036"/>
          <ac:spMkLst>
            <pc:docMk/>
            <pc:sldMk cId="0" sldId="257"/>
            <ac:spMk id="19" creationId="{45C83E1F-8170-A1EE-F642-261430D980D3}"/>
          </ac:spMkLst>
        </pc:spChg>
        <pc:spChg chg="del">
          <ac:chgData name="Деан Петков" userId="1a50eb439102c434" providerId="LiveId" clId="{3E5446D4-67BC-4D01-89F3-356E67B71AB1}" dt="2023-12-11T09:38:55.014" v="115" actId="21"/>
          <ac:spMkLst>
            <pc:docMk/>
            <pc:sldMk cId="0" sldId="257"/>
            <ac:spMk id="155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09:56:06.735" v="406" actId="20577"/>
          <ac:spMkLst>
            <pc:docMk/>
            <pc:sldMk cId="0" sldId="257"/>
            <ac:spMk id="156" creationId="{00000000-0000-0000-0000-000000000000}"/>
          </ac:spMkLst>
        </pc:spChg>
        <pc:graphicFrameChg chg="add mod modGraphic">
          <ac:chgData name="Деан Петков" userId="1a50eb439102c434" providerId="LiveId" clId="{3E5446D4-67BC-4D01-89F3-356E67B71AB1}" dt="2023-12-11T09:52:53.764" v="318" actId="1076"/>
          <ac:graphicFrameMkLst>
            <pc:docMk/>
            <pc:sldMk cId="0" sldId="257"/>
            <ac:graphicFrameMk id="6" creationId="{147BBAF4-D247-38DC-4218-00DD531E29E6}"/>
          </ac:graphicFrameMkLst>
        </pc:graphicFrameChg>
        <pc:graphicFrameChg chg="add mod modGraphic">
          <ac:chgData name="Деан Петков" userId="1a50eb439102c434" providerId="LiveId" clId="{3E5446D4-67BC-4D01-89F3-356E67B71AB1}" dt="2023-12-11T10:00:13.936" v="446"/>
          <ac:graphicFrameMkLst>
            <pc:docMk/>
            <pc:sldMk cId="0" sldId="257"/>
            <ac:graphicFrameMk id="9" creationId="{5894850E-909D-9D67-A379-72480A22EB4E}"/>
          </ac:graphicFrameMkLst>
        </pc:graphicFrameChg>
        <pc:graphicFrameChg chg="add mod modGraphic">
          <ac:chgData name="Деан Петков" userId="1a50eb439102c434" providerId="LiveId" clId="{3E5446D4-67BC-4D01-89F3-356E67B71AB1}" dt="2023-12-11T09:52:58.984" v="326"/>
          <ac:graphicFrameMkLst>
            <pc:docMk/>
            <pc:sldMk cId="0" sldId="257"/>
            <ac:graphicFrameMk id="12" creationId="{58E2D47B-24C1-76CC-72DD-90E4FB5A3DAF}"/>
          </ac:graphicFrameMkLst>
        </pc:graphicFrameChg>
        <pc:graphicFrameChg chg="add mod modGraphic">
          <ac:chgData name="Деан Петков" userId="1a50eb439102c434" providerId="LiveId" clId="{3E5446D4-67BC-4D01-89F3-356E67B71AB1}" dt="2023-12-11T09:53:55.591" v="352"/>
          <ac:graphicFrameMkLst>
            <pc:docMk/>
            <pc:sldMk cId="0" sldId="257"/>
            <ac:graphicFrameMk id="15" creationId="{1CCD2322-FF5D-56D9-B73F-5D60C84D9264}"/>
          </ac:graphicFrameMkLst>
        </pc:graphicFrameChg>
        <pc:picChg chg="add del mod">
          <ac:chgData name="Деан Петков" userId="1a50eb439102c434" providerId="LiveId" clId="{3E5446D4-67BC-4D01-89F3-356E67B71AB1}" dt="2023-12-11T09:42:51.932" v="121" actId="12084"/>
          <ac:picMkLst>
            <pc:docMk/>
            <pc:sldMk cId="0" sldId="257"/>
            <ac:picMk id="5" creationId="{DD271B62-9E15-496E-259A-92A516B2B434}"/>
          </ac:picMkLst>
        </pc:picChg>
        <pc:picChg chg="add del mod">
          <ac:chgData name="Деан Петков" userId="1a50eb439102c434" providerId="LiveId" clId="{3E5446D4-67BC-4D01-89F3-356E67B71AB1}" dt="2023-12-11T09:44:17.450" v="147" actId="12084"/>
          <ac:picMkLst>
            <pc:docMk/>
            <pc:sldMk cId="0" sldId="257"/>
            <ac:picMk id="8" creationId="{A0374D53-32C8-2D13-5F8D-955666A14C27}"/>
          </ac:picMkLst>
        </pc:picChg>
        <pc:picChg chg="add del mod">
          <ac:chgData name="Деан Петков" userId="1a50eb439102c434" providerId="LiveId" clId="{3E5446D4-67BC-4D01-89F3-356E67B71AB1}" dt="2023-12-11T09:46:14.946" v="191" actId="12084"/>
          <ac:picMkLst>
            <pc:docMk/>
            <pc:sldMk cId="0" sldId="257"/>
            <ac:picMk id="11" creationId="{A8404FC3-8216-A31F-579D-FC09822CFD24}"/>
          </ac:picMkLst>
        </pc:picChg>
        <pc:picChg chg="add del mod">
          <ac:chgData name="Деан Петков" userId="1a50eb439102c434" providerId="LiveId" clId="{3E5446D4-67BC-4D01-89F3-356E67B71AB1}" dt="2023-12-11T09:47:31.848" v="218" actId="12084"/>
          <ac:picMkLst>
            <pc:docMk/>
            <pc:sldMk cId="0" sldId="257"/>
            <ac:picMk id="14" creationId="{7D7E96A2-D5F3-DCC1-AF89-1DA994950B63}"/>
          </ac:picMkLst>
        </pc:picChg>
      </pc:sldChg>
      <pc:sldChg chg="addSp delSp modSp mod">
        <pc:chgData name="Деан Петков" userId="1a50eb439102c434" providerId="LiveId" clId="{3E5446D4-67BC-4D01-89F3-356E67B71AB1}" dt="2023-12-11T10:14:34.670" v="540" actId="1038"/>
        <pc:sldMkLst>
          <pc:docMk/>
          <pc:sldMk cId="0" sldId="258"/>
        </pc:sldMkLst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2" creationId="{D7697AB7-BD82-15D3-2C9A-08DBC5C7EA66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3" creationId="{FE890C98-43F3-0F72-744A-462EE46A8CCB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4" creationId="{2C01405C-D6DC-6088-7430-7A5E8F83C5A9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5" creationId="{37A27390-4D2E-7DEE-B3B5-6BCCB5248D9E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6" creationId="{B56B2541-9348-D529-E90A-34DCA2B7B73C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7" creationId="{874ADAF6-9427-7193-C45A-46268B710D03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8" creationId="{CFCE93EC-C912-1991-476D-01B2B7A48064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9" creationId="{F0D53C80-768F-C3F6-4F77-C2A4ECC01155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0" creationId="{6CB32D74-CA30-A1DB-6CAF-8753E106679A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1" creationId="{E951FB48-8E4E-BDCF-D99A-C60ED61BA771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2" creationId="{FCD39A84-9A19-42AB-00F4-530A6E8D2502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3" creationId="{4D9A340A-AF2D-006E-9924-BF30EB8AB047}"/>
          </ac:spMkLst>
        </pc:spChg>
        <pc:spChg chg="mod">
          <ac:chgData name="Деан Петков" userId="1a50eb439102c434" providerId="LiveId" clId="{3E5446D4-67BC-4D01-89F3-356E67B71AB1}" dt="2023-12-11T09:57:19.826" v="445" actId="20577"/>
          <ac:spMkLst>
            <pc:docMk/>
            <pc:sldMk cId="0" sldId="258"/>
            <ac:spMk id="171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6:16.933" v="489" actId="688"/>
          <ac:spMkLst>
            <pc:docMk/>
            <pc:sldMk cId="0" sldId="258"/>
            <ac:spMk id="197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4:34.670" v="540" actId="1038"/>
          <ac:spMkLst>
            <pc:docMk/>
            <pc:sldMk cId="0" sldId="258"/>
            <ac:spMk id="198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4:04.771" v="461" actId="1076"/>
          <ac:spMkLst>
            <pc:docMk/>
            <pc:sldMk cId="0" sldId="258"/>
            <ac:spMk id="199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3:41.996" v="520" actId="1076"/>
          <ac:spMkLst>
            <pc:docMk/>
            <pc:sldMk cId="0" sldId="258"/>
            <ac:spMk id="201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3:48.182" v="521" actId="1076"/>
          <ac:spMkLst>
            <pc:docMk/>
            <pc:sldMk cId="0" sldId="258"/>
            <ac:spMk id="202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4:09.793" v="462" actId="1076"/>
          <ac:spMkLst>
            <pc:docMk/>
            <pc:sldMk cId="0" sldId="258"/>
            <ac:spMk id="203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1:11.921" v="507" actId="20577"/>
          <ac:spMkLst>
            <pc:docMk/>
            <pc:sldMk cId="0" sldId="258"/>
            <ac:spMk id="205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2:58.054" v="511"/>
          <ac:spMkLst>
            <pc:docMk/>
            <pc:sldMk cId="0" sldId="258"/>
            <ac:spMk id="206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4:27.848" v="467" actId="1076"/>
          <ac:spMkLst>
            <pc:docMk/>
            <pc:sldMk cId="0" sldId="258"/>
            <ac:spMk id="207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5:24.947" v="477" actId="14100"/>
          <ac:spMkLst>
            <pc:docMk/>
            <pc:sldMk cId="0" sldId="258"/>
            <ac:spMk id="209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5:44.554" v="482" actId="14100"/>
          <ac:spMkLst>
            <pc:docMk/>
            <pc:sldMk cId="0" sldId="258"/>
            <ac:spMk id="210" creationId="{00000000-0000-0000-0000-000000000000}"/>
          </ac:spMkLst>
        </pc:spChg>
        <pc:grpChg chg="del mod">
          <ac:chgData name="Деан Петков" userId="1a50eb439102c434" providerId="LiveId" clId="{3E5446D4-67BC-4D01-89F3-356E67B71AB1}" dt="2023-12-11T10:02:49.220" v="447" actId="478"/>
          <ac:grpSpMkLst>
            <pc:docMk/>
            <pc:sldMk cId="0" sldId="258"/>
            <ac:grpSpMk id="172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14:12.262" v="525" actId="688"/>
          <ac:grpSpMkLst>
            <pc:docMk/>
            <pc:sldMk cId="0" sldId="258"/>
            <ac:grpSpMk id="196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13:54.074" v="522" actId="688"/>
          <ac:grpSpMkLst>
            <pc:docMk/>
            <pc:sldMk cId="0" sldId="258"/>
            <ac:grpSpMk id="200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05:54.600" v="483" actId="1076"/>
          <ac:grpSpMkLst>
            <pc:docMk/>
            <pc:sldMk cId="0" sldId="258"/>
            <ac:grpSpMk id="204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03:52.066" v="459" actId="1076"/>
          <ac:grpSpMkLst>
            <pc:docMk/>
            <pc:sldMk cId="0" sldId="258"/>
            <ac:grpSpMk id="208" creationId="{00000000-0000-0000-0000-000000000000}"/>
          </ac:grpSpMkLst>
        </pc:grpChg>
        <pc:cxnChg chg="add del mod">
          <ac:chgData name="Деан Петков" userId="1a50eb439102c434" providerId="LiveId" clId="{3E5446D4-67BC-4D01-89F3-356E67B71AB1}" dt="2023-12-11T10:03:47.685" v="457" actId="478"/>
          <ac:cxnSpMkLst>
            <pc:docMk/>
            <pc:sldMk cId="0" sldId="258"/>
            <ac:cxnSpMk id="212" creationId="{00000000-0000-0000-0000-000000000000}"/>
          </ac:cxnSpMkLst>
        </pc:cxnChg>
        <pc:cxnChg chg="add del mod">
          <ac:chgData name="Деан Петков" userId="1a50eb439102c434" providerId="LiveId" clId="{3E5446D4-67BC-4D01-89F3-356E67B71AB1}" dt="2023-12-11T10:03:42.048" v="456" actId="478"/>
          <ac:cxnSpMkLst>
            <pc:docMk/>
            <pc:sldMk cId="0" sldId="258"/>
            <ac:cxnSpMk id="213" creationId="{00000000-0000-0000-0000-000000000000}"/>
          </ac:cxnSpMkLst>
        </pc:cxnChg>
        <pc:cxnChg chg="add del mod">
          <ac:chgData name="Деан Петков" userId="1a50eb439102c434" providerId="LiveId" clId="{3E5446D4-67BC-4D01-89F3-356E67B71AB1}" dt="2023-12-11T10:03:37.917" v="454" actId="478"/>
          <ac:cxnSpMkLst>
            <pc:docMk/>
            <pc:sldMk cId="0" sldId="258"/>
            <ac:cxnSpMk id="214" creationId="{00000000-0000-0000-0000-000000000000}"/>
          </ac:cxnSpMkLst>
        </pc:cxnChg>
        <pc:cxnChg chg="add del mod">
          <ac:chgData name="Деан Петков" userId="1a50eb439102c434" providerId="LiveId" clId="{3E5446D4-67BC-4D01-89F3-356E67B71AB1}" dt="2023-12-11T10:03:40.015" v="455" actId="478"/>
          <ac:cxnSpMkLst>
            <pc:docMk/>
            <pc:sldMk cId="0" sldId="258"/>
            <ac:cxnSpMk id="215" creationId="{00000000-0000-0000-0000-000000000000}"/>
          </ac:cxnSpMkLst>
        </pc:cxnChg>
      </pc:sldChg>
      <pc:sldChg chg="del">
        <pc:chgData name="Деан Петков" userId="1a50eb439102c434" providerId="LiveId" clId="{3E5446D4-67BC-4D01-89F3-356E67B71AB1}" dt="2023-12-11T10:22:14.222" v="639" actId="2696"/>
        <pc:sldMkLst>
          <pc:docMk/>
          <pc:sldMk cId="0" sldId="259"/>
        </pc:sldMkLst>
      </pc:sldChg>
      <pc:sldChg chg="addSp delSp modSp mod">
        <pc:chgData name="Деан Петков" userId="1a50eb439102c434" providerId="LiveId" clId="{3E5446D4-67BC-4D01-89F3-356E67B71AB1}" dt="2023-12-11T10:39:28.021" v="805" actId="1076"/>
        <pc:sldMkLst>
          <pc:docMk/>
          <pc:sldMk cId="0" sldId="260"/>
        </pc:sldMkLst>
        <pc:spChg chg="mod">
          <ac:chgData name="Деан Петков" userId="1a50eb439102c434" providerId="LiveId" clId="{3E5446D4-67BC-4D01-89F3-356E67B71AB1}" dt="2023-12-11T10:37:21.375" v="776" actId="1076"/>
          <ac:spMkLst>
            <pc:docMk/>
            <pc:sldMk cId="0" sldId="260"/>
            <ac:spMk id="296" creationId="{00000000-0000-0000-0000-000000000000}"/>
          </ac:spMkLst>
        </pc:s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278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297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38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53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56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59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62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65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68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404" creationId="{00000000-0000-0000-0000-000000000000}"/>
          </ac:grpSpMkLst>
        </pc:grp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2" creationId="{E61F9D11-53D0-AC61-00E5-D8B6A2DAF044}"/>
          </ac:picMkLst>
        </pc:picChg>
        <pc:picChg chg="add del mod">
          <ac:chgData name="Деан Петков" userId="1a50eb439102c434" providerId="LiveId" clId="{3E5446D4-67BC-4D01-89F3-356E67B71AB1}" dt="2023-12-11T10:16:31.708" v="599"/>
          <ac:picMkLst>
            <pc:docMk/>
            <pc:sldMk cId="0" sldId="260"/>
            <ac:picMk id="3" creationId="{7C409123-DE33-E038-C86C-8F14A0112933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4" creationId="{C0C85AB9-A3DC-A883-B8B6-BAB76B501C4B}"/>
          </ac:picMkLst>
        </pc:picChg>
        <pc:picChg chg="add del mod">
          <ac:chgData name="Деан Петков" userId="1a50eb439102c434" providerId="LiveId" clId="{3E5446D4-67BC-4D01-89F3-356E67B71AB1}" dt="2023-12-11T10:38:10.321" v="792" actId="478"/>
          <ac:picMkLst>
            <pc:docMk/>
            <pc:sldMk cId="0" sldId="260"/>
            <ac:picMk id="5" creationId="{21E476F9-403A-622A-B20D-27C2A8ABA19B}"/>
          </ac:picMkLst>
        </pc:picChg>
        <pc:picChg chg="add del mod">
          <ac:chgData name="Деан Петков" userId="1a50eb439102c434" providerId="LiveId" clId="{3E5446D4-67BC-4D01-89F3-356E67B71AB1}" dt="2023-12-11T10:38:08.970" v="791" actId="478"/>
          <ac:picMkLst>
            <pc:docMk/>
            <pc:sldMk cId="0" sldId="260"/>
            <ac:picMk id="6" creationId="{395A2C1E-F2FD-D4A2-E5D2-9A6C5043CC5B}"/>
          </ac:picMkLst>
        </pc:picChg>
        <pc:picChg chg="add del mod">
          <ac:chgData name="Деан Петков" userId="1a50eb439102c434" providerId="LiveId" clId="{3E5446D4-67BC-4D01-89F3-356E67B71AB1}" dt="2023-12-11T10:38:08.970" v="791" actId="478"/>
          <ac:picMkLst>
            <pc:docMk/>
            <pc:sldMk cId="0" sldId="260"/>
            <ac:picMk id="7" creationId="{0AB2AE1B-2095-A2FA-2105-FF861C8CA3C4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8" creationId="{F8E7C0BD-57FD-B32C-F33C-A1238754D7E0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9" creationId="{D282D94A-4215-3541-CC61-C8DCEC2A90D9}"/>
          </ac:picMkLst>
        </pc:picChg>
        <pc:picChg chg="add mod">
          <ac:chgData name="Деан Петков" userId="1a50eb439102c434" providerId="LiveId" clId="{3E5446D4-67BC-4D01-89F3-356E67B71AB1}" dt="2023-12-11T10:39:28.021" v="805" actId="1076"/>
          <ac:picMkLst>
            <pc:docMk/>
            <pc:sldMk cId="0" sldId="260"/>
            <ac:picMk id="10" creationId="{F0305BA1-D766-5394-10FA-2C08E8BCB620}"/>
          </ac:picMkLst>
        </pc:picChg>
        <pc:picChg chg="add mod">
          <ac:chgData name="Деан Петков" userId="1a50eb439102c434" providerId="LiveId" clId="{3E5446D4-67BC-4D01-89F3-356E67B71AB1}" dt="2023-12-11T10:39:28.021" v="805" actId="1076"/>
          <ac:picMkLst>
            <pc:docMk/>
            <pc:sldMk cId="0" sldId="260"/>
            <ac:picMk id="11" creationId="{EFEA24B5-45E3-4D2B-EFA7-4ABA599A5446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1026" creationId="{13760AD0-CA1C-1662-662A-E9BD2FFA8367}"/>
          </ac:picMkLst>
        </pc:pic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0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1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2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3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4" creationId="{00000000-0000-0000-0000-000000000000}"/>
          </ac:cxnSpMkLst>
        </pc:cxnChg>
      </pc:sldChg>
      <pc:sldChg chg="addSp delSp modSp mod">
        <pc:chgData name="Деан Петков" userId="1a50eb439102c434" providerId="LiveId" clId="{3E5446D4-67BC-4D01-89F3-356E67B71AB1}" dt="2023-12-11T10:24:17.305" v="698" actId="1076"/>
        <pc:sldMkLst>
          <pc:docMk/>
          <pc:sldMk cId="0" sldId="261"/>
        </pc:sldMkLst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3" creationId="{61E79284-BADB-82D6-4755-C9F1D3E9EE2E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4" creationId="{A21DB63C-7FEE-95A4-08E7-3147B9DADA8B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5" creationId="{064FE8FC-0508-3D73-2DA8-D2178D5CA3DE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6" creationId="{90DE39B4-3394-E51F-14C4-308958777AC6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7" creationId="{1E787E1E-79A9-2B55-40C9-2F0B1D490E6A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8" creationId="{155681D6-D0C9-8D47-5169-96A0B0F4F9CE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9" creationId="{0B2974BF-F531-B232-0BA4-18CC9C085B76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0" creationId="{AEB07E22-3A4B-267C-6AC9-EE07C9E0A0E8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1" creationId="{0194A455-C060-704A-D52A-22264BA8854B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2" creationId="{92D56406-6721-1202-83D2-821A4F494482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3" creationId="{909C1E7F-8E50-552C-C782-EB7545D0FE67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4" creationId="{89A7E486-1615-962A-22CE-12A94F4BB891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5" creationId="{BD666315-9CDC-1B3B-B09E-13C4BFDBCE31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6" creationId="{4DB2AD45-F728-2B02-61B9-5BE6B9158ACF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7" creationId="{808B6A02-89B0-EAC8-39E4-2ABE9183B42A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8" creationId="{C52D83C8-EB26-85F2-E9A4-D9B5A0BB0CFD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9" creationId="{94B2D16E-C7CD-3459-021D-47DD5F9CFA1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0" creationId="{97B4641F-0668-2EDE-7BE2-0686666F28A4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1" creationId="{D7DC41F5-B430-A497-9FE9-FCA866E792B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2" creationId="{B679B044-F6A3-AD5F-2161-0C27C074B058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3" creationId="{EEB34CE9-03B8-9353-B122-5321C7EAE674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4" creationId="{E1703F4F-B4C5-3E6F-DCA5-BD4D09AAA718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5" creationId="{EA654DDF-E5E2-4A5E-DA30-2955E6CA693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6" creationId="{238C3913-119D-6250-BCC9-F6F090908669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7" creationId="{97FE2401-7294-E653-6613-BC2295F7820B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8" creationId="{FD8A72A0-E218-AE2A-B213-7FCDAE4BF739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9" creationId="{5E705A3E-3EBC-31B8-B164-2722E4199D3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30" creationId="{151DC082-4DC4-0515-8EB1-DF38FA83F05D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31" creationId="{2F8523B0-3D68-4246-8CD1-F9E38C994BE5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3" creationId="{DE764300-1E2B-5D61-2AEC-4E2990234014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4" creationId="{85C56705-FF2D-C82E-DF45-D369B1F35962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5" creationId="{8E616014-ADE7-551E-FEFE-C13505B0F9A5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8" creationId="{B655E8E2-8CB8-DA7C-8B57-9A7D1E6EC8ED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9" creationId="{587CA9FE-AAF3-8F60-F858-E0AF3ABA6497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40" creationId="{E9D3C53F-E753-D739-AD12-8EC8AC4E52E8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41" creationId="{4A8B0B8D-3CAC-2B09-547F-9452FA6BC86E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3" creationId="{42AC2779-2485-8BFE-99CB-00F9C288C600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4" creationId="{4E538F82-0DAF-91FF-7CAC-0B03ADC52971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5" creationId="{D057C63F-B7A8-836B-6720-231784B3D291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8" creationId="{D3DBB144-76FB-B09D-7CCF-32C0E2145712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9" creationId="{1C3D9304-652C-8654-A110-86221807E21C}"/>
          </ac:spMkLst>
        </pc:spChg>
        <pc:spChg chg="add del mod">
          <ac:chgData name="Деан Петков" userId="1a50eb439102c434" providerId="LiveId" clId="{3E5446D4-67BC-4D01-89F3-356E67B71AB1}" dt="2023-12-11T10:21:26.484" v="637" actId="1076"/>
          <ac:spMkLst>
            <pc:docMk/>
            <pc:sldMk cId="0" sldId="261"/>
            <ac:spMk id="50" creationId="{C2945E88-5C39-6386-20E2-D4FD4A47A22B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51" creationId="{2C81281D-A8D7-EFE1-C738-8669B2DBD7E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3" creationId="{D61C8567-DB6F-7803-CCAC-934EE662C4C7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4" creationId="{88443DE1-92C1-315B-80E8-72B81BDD0C1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5" creationId="{F6243C9B-4EC9-609D-1D49-0600E160A06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6" creationId="{857644DA-6AEA-E0AF-9732-F9A07AA5EB02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7" creationId="{5E1B46F0-770B-83BE-744A-3EAD9153A3C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8" creationId="{B2C7E814-C59B-E5C6-AF5D-7C2B55EC2C0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9" creationId="{4E37704A-F5F0-D4DB-C85F-EF4032612A0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0" creationId="{5030964E-8DD9-BE43-1ED2-3CD1E8CFD81E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1" creationId="{37A19FB2-4606-9F68-FBD0-144BE096985B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2" creationId="{22F29D9C-F469-06E7-F0B8-615C5B66AFF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3" creationId="{77CCF4C0-7A70-B4E5-38E9-D15C32EABB1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48" creationId="{6E3CB3FC-F3A4-A016-8A3B-C562E0ECC82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49" creationId="{7F13B23B-B450-E296-391F-1158999FC11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0" creationId="{95B7EB47-7F9F-4784-322A-8655CE204AF8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1" creationId="{3C2816CA-9F10-B7B3-8A23-5C1A9BFFCDD7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2" creationId="{F5DEF79B-FCAD-172E-0BD2-F9881C61FB74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3" creationId="{8D8AD52D-CB25-DEC6-1C39-C6369348E31A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4" creationId="{BA4B3592-118B-09FD-AAF8-17D85BE42A34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5" creationId="{5516E417-A1A4-CB56-A51A-864D39B74549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6" creationId="{5CF8F6C0-8BC4-D206-3F48-4CA5C196621A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7" creationId="{EF73E093-7F53-AFA5-842D-7DE3FD65751C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8" creationId="{72BA6D37-0A10-56CE-FE9F-A2E80BFBF91C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9" creationId="{C0CADF73-5FA6-EFAB-E6F4-5A5CA8B342A1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0" creationId="{AF0CE381-103F-5E9F-3A0A-52FF2DFD0D3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1" creationId="{E39C8877-9736-585F-DDDE-7ABAB06C463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2" creationId="{950D089F-FFF8-92B3-B8BC-5D38AE3B1D6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3" creationId="{7A9BBA54-BA6D-3663-A6F6-5299002BE342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4" creationId="{7D900823-87E2-3EC3-37D7-1E0D6F9938A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5" creationId="{CE497E89-2FE1-94DC-D779-4BCA8FCB173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6" creationId="{CBF8D575-A953-2037-DD78-1BC831236EE1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7" creationId="{AAEADD94-1B0C-8179-CC72-56620F9CF714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8" creationId="{3FAB48ED-125E-CBC7-8318-96FC9F13E2FB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9" creationId="{4B2B0BD3-7FC5-2EF3-12AC-273B5F3C0B5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0" creationId="{6F3B843D-4D37-5AD9-9218-0A715185409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1" creationId="{5B2343ED-D705-1577-3729-E8C132EF0BFE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2" creationId="{665E87F8-B084-5F62-D5F2-0B2FE911AA4C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3" creationId="{A737D518-A686-298B-331A-EB75D0D609F7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4" creationId="{0A979A81-D75F-646D-15BD-FFDFAFB3F7E8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5" creationId="{A4DD65BC-DB50-853B-4EA9-1097D344319B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6" creationId="{E24D17F4-4D8D-7CDD-5E3D-1C3DB2A9AFE8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78" creationId="{A0D4B67A-A3AC-5201-1782-C9FEA3C5B12B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79" creationId="{02287767-EEB6-3CE3-8A6D-6AF2C442ED42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0" creationId="{4F16A2E4-1C03-A9CA-1109-F934F6B168E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1" creationId="{B209AD65-6D24-B9AC-27FB-88EDD9D96E00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2" creationId="{E15BF5EB-96DF-7517-AA91-B66B5044D759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3" creationId="{0E6ED23A-6251-2773-6AEB-A29B16E9B03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4" creationId="{CF85AFB2-4FDF-045F-2843-617EBA11153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5" creationId="{E1E776AE-D30D-00A8-E0BF-03B9DFACC177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6" creationId="{4CC81D77-05FE-C8A2-716C-16B5717BCBDA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7" creationId="{8EC901A6-D607-1474-037B-A9FFE0916A9B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8" creationId="{65AB2D3C-67B7-B019-6D7D-EA562FF780CD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9" creationId="{D6D3C22D-6B95-A3ED-373F-7AC359FEBBFA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0" creationId="{B983915E-7A51-E488-A043-3061192B76B8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1" creationId="{D723309D-B267-AA82-1837-D6E3BF123430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2" creationId="{509B2AFF-BBEB-059F-6F2D-692B98BC66B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3" creationId="{F644C71D-BF73-13BD-A0C2-70BDC8FDE7DF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4" creationId="{3C875A2A-3F92-C026-090B-F7ACAA6448F3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5" creationId="{6D91DA50-54D5-8B3D-91D3-925C7EEA5456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6" creationId="{4B0BFB9F-970A-1753-2FC7-865DA95DEEC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7" creationId="{CCC07138-AA0D-C7F4-F735-F209E865FE2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8" creationId="{305ADFC3-F811-453A-14BA-22517AFEED81}"/>
          </ac:spMkLst>
        </pc:spChg>
        <pc:spChg chg="mod">
          <ac:chgData name="Деан Петков" userId="1a50eb439102c434" providerId="LiveId" clId="{3E5446D4-67BC-4D01-89F3-356E67B71AB1}" dt="2023-12-11T10:24:17.305" v="698" actId="1076"/>
          <ac:spMkLst>
            <pc:docMk/>
            <pc:sldMk cId="0" sldId="261"/>
            <ac:spMk id="499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23:41.178" v="654" actId="21"/>
          <ac:spMkLst>
            <pc:docMk/>
            <pc:sldMk cId="0" sldId="261"/>
            <ac:spMk id="508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1" creationId="{475BF131-AED7-D9E8-D51C-BFFB9708DE42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2" creationId="{7C884CB1-014D-D37D-0625-A32AD8F3102F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3" creationId="{BF280C18-0E5C-7B61-D0A9-1DD6E4A3B57C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4" creationId="{FA5D8350-4A44-1945-D42F-B9F0541B4DE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5" creationId="{85000CE4-9D1B-E4F4-B0CD-9CA447D71F06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6" creationId="{331F0170-935F-349A-FCAB-D71C2F094A5C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7" creationId="{A116EFC4-1F1A-F492-94AF-053DBBCA75E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8" creationId="{E7972752-F596-DC8F-BD8D-EF4EF82DF8B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9" creationId="{2C67BC57-54F9-43E0-B6A6-3B28D41920EB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0" creationId="{ADB5B92D-D332-F16C-7BA3-03C8A642C089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1" creationId="{88903DE9-75E3-0A01-0E6C-22668B73215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2" creationId="{4D014C48-377D-A774-C5D1-E732BBAE4A85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3" creationId="{6EE2EF97-39BA-439F-95C6-E1C6D2260589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4" creationId="{4894A391-CAE5-78A2-56F6-C999B76B384A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5" creationId="{576EF7FD-53C6-AE13-0D13-411CD2B36D72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6" creationId="{B3F3240D-9B65-4AC4-A091-FCE4E07654F6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7" creationId="{687B589A-55F7-4828-B955-072F3520F7C8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8" creationId="{350A7CB4-B387-1108-7630-8563D02819FD}"/>
          </ac:spMkLst>
        </pc:spChg>
        <pc:grpChg chg="add mod">
          <ac:chgData name="Деан Петков" userId="1a50eb439102c434" providerId="LiveId" clId="{3E5446D4-67BC-4D01-89F3-356E67B71AB1}" dt="2023-12-11T10:20:53.818" v="627" actId="1076"/>
          <ac:grpSpMkLst>
            <pc:docMk/>
            <pc:sldMk cId="0" sldId="261"/>
            <ac:grpSpMk id="2" creationId="{B047AE29-AE21-BC05-94A9-196F037012F2}"/>
          </ac:grpSpMkLst>
        </pc:grpChg>
        <pc:grpChg chg="add del mod">
          <ac:chgData name="Деан Петков" userId="1a50eb439102c434" providerId="LiveId" clId="{3E5446D4-67BC-4D01-89F3-356E67B71AB1}" dt="2023-12-11T10:21:15.263" v="631"/>
          <ac:grpSpMkLst>
            <pc:docMk/>
            <pc:sldMk cId="0" sldId="261"/>
            <ac:grpSpMk id="32" creationId="{498C7772-19B8-636E-96F5-86161FEE210F}"/>
          </ac:grpSpMkLst>
        </pc:grpChg>
        <pc:grpChg chg="add del mod">
          <ac:chgData name="Деан Петков" userId="1a50eb439102c434" providerId="LiveId" clId="{3E5446D4-67BC-4D01-89F3-356E67B71AB1}" dt="2023-12-11T10:21:15.263" v="631"/>
          <ac:grpSpMkLst>
            <pc:docMk/>
            <pc:sldMk cId="0" sldId="261"/>
            <ac:grpSpMk id="36" creationId="{D6E0569F-55C0-60F4-904B-8DCF3515F247}"/>
          </ac:grpSpMkLst>
        </pc:grpChg>
        <pc:grpChg chg="mod">
          <ac:chgData name="Деан Петков" userId="1a50eb439102c434" providerId="LiveId" clId="{3E5446D4-67BC-4D01-89F3-356E67B71AB1}" dt="2023-12-11T10:21:09.430" v="628"/>
          <ac:grpSpMkLst>
            <pc:docMk/>
            <pc:sldMk cId="0" sldId="261"/>
            <ac:grpSpMk id="37" creationId="{2AB28AC7-1ABA-3524-B5F0-F0A6115973D3}"/>
          </ac:grpSpMkLst>
        </pc:grpChg>
        <pc:grpChg chg="add mod">
          <ac:chgData name="Деан Петков" userId="1a50eb439102c434" providerId="LiveId" clId="{3E5446D4-67BC-4D01-89F3-356E67B71AB1}" dt="2023-12-11T10:21:18.767" v="633" actId="1076"/>
          <ac:grpSpMkLst>
            <pc:docMk/>
            <pc:sldMk cId="0" sldId="261"/>
            <ac:grpSpMk id="42" creationId="{E463897B-B828-8806-229F-866CDEE99D2D}"/>
          </ac:grpSpMkLst>
        </pc:grpChg>
        <pc:grpChg chg="add mod">
          <ac:chgData name="Деан Петков" userId="1a50eb439102c434" providerId="LiveId" clId="{3E5446D4-67BC-4D01-89F3-356E67B71AB1}" dt="2023-12-11T10:21:29.519" v="638" actId="1076"/>
          <ac:grpSpMkLst>
            <pc:docMk/>
            <pc:sldMk cId="0" sldId="261"/>
            <ac:grpSpMk id="46" creationId="{E3C6A56E-7836-EC44-D738-1184FA868FC1}"/>
          </ac:grpSpMkLst>
        </pc:grpChg>
        <pc:grpChg chg="mod">
          <ac:chgData name="Деан Петков" userId="1a50eb439102c434" providerId="LiveId" clId="{3E5446D4-67BC-4D01-89F3-356E67B71AB1}" dt="2023-12-11T10:21:16.577" v="632"/>
          <ac:grpSpMkLst>
            <pc:docMk/>
            <pc:sldMk cId="0" sldId="261"/>
            <ac:grpSpMk id="47" creationId="{B1732D05-6C47-FB3B-10D4-2E89BD53CE83}"/>
          </ac:grpSpMkLst>
        </pc:grpChg>
        <pc:grpChg chg="add mod">
          <ac:chgData name="Деан Петков" userId="1a50eb439102c434" providerId="LiveId" clId="{3E5446D4-67BC-4D01-89F3-356E67B71AB1}" dt="2023-12-11T10:23:35.646" v="653" actId="1076"/>
          <ac:grpSpMkLst>
            <pc:docMk/>
            <pc:sldMk cId="0" sldId="261"/>
            <ac:grpSpMk id="52" creationId="{AD99E821-8FA5-5715-2EE1-056450B0CAD8}"/>
          </ac:grpSpMkLst>
        </pc:grpChg>
        <pc:grpChg chg="add mod">
          <ac:chgData name="Деан Петков" userId="1a50eb439102c434" providerId="LiveId" clId="{3E5446D4-67BC-4D01-89F3-356E67B71AB1}" dt="2023-12-11T10:23:34.480" v="652" actId="1036"/>
          <ac:grpSpMkLst>
            <pc:docMk/>
            <pc:sldMk cId="0" sldId="261"/>
            <ac:grpSpMk id="477" creationId="{65987C35-1B4F-10B3-F345-2DF485B8BD05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00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04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09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46" creationId="{00000000-0000-0000-0000-000000000000}"/>
          </ac:grpSpMkLst>
        </pc:grpChg>
      </pc:sldChg>
      <pc:sldChg chg="add del">
        <pc:chgData name="Деан Петков" userId="1a50eb439102c434" providerId="LiveId" clId="{3E5446D4-67BC-4D01-89F3-356E67B71AB1}" dt="2023-12-11T10:36:56.470" v="741" actId="2696"/>
        <pc:sldMkLst>
          <pc:docMk/>
          <pc:sldMk cId="0" sldId="262"/>
        </pc:sldMkLst>
      </pc:sldChg>
      <pc:sldChg chg="add del">
        <pc:chgData name="Деан Петков" userId="1a50eb439102c434" providerId="LiveId" clId="{3E5446D4-67BC-4D01-89F3-356E67B71AB1}" dt="2023-12-11T10:36:55.509" v="740" actId="2696"/>
        <pc:sldMkLst>
          <pc:docMk/>
          <pc:sldMk cId="0" sldId="263"/>
        </pc:sldMkLst>
      </pc:sldChg>
      <pc:sldChg chg="addSp delSp modSp add del mod ord">
        <pc:chgData name="Деан Петков" userId="1a50eb439102c434" providerId="LiveId" clId="{3E5446D4-67BC-4D01-89F3-356E67B71AB1}" dt="2023-12-11T10:38:02.153" v="790" actId="14100"/>
        <pc:sldMkLst>
          <pc:docMk/>
          <pc:sldMk cId="0" sldId="264"/>
        </pc:sldMkLst>
        <pc:spChg chg="mod">
          <ac:chgData name="Деан Петков" userId="1a50eb439102c434" providerId="LiveId" clId="{3E5446D4-67BC-4D01-89F3-356E67B71AB1}" dt="2023-12-11T10:37:10.736" v="770" actId="20577"/>
          <ac:spMkLst>
            <pc:docMk/>
            <pc:sldMk cId="0" sldId="264"/>
            <ac:spMk id="640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40.147" v="737" actId="478"/>
          <ac:spMkLst>
            <pc:docMk/>
            <pc:sldMk cId="0" sldId="264"/>
            <ac:spMk id="641" creationId="{00000000-0000-0000-0000-000000000000}"/>
          </ac:spMkLst>
        </pc:spChg>
        <pc:spChg chg="del mod">
          <ac:chgData name="Деан Петков" userId="1a50eb439102c434" providerId="LiveId" clId="{3E5446D4-67BC-4D01-89F3-356E67B71AB1}" dt="2023-12-11T10:36:46.664" v="739" actId="21"/>
          <ac:spMkLst>
            <pc:docMk/>
            <pc:sldMk cId="0" sldId="264"/>
            <ac:spMk id="652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3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4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5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6" creationId="{00000000-0000-0000-0000-000000000000}"/>
          </ac:spMkLst>
        </pc:spChg>
        <pc:grpChg chg="del">
          <ac:chgData name="Деан Петков" userId="1a50eb439102c434" providerId="LiveId" clId="{3E5446D4-67BC-4D01-89F3-356E67B71AB1}" dt="2023-12-11T10:36:34.746" v="736" actId="478"/>
          <ac:grpSpMkLst>
            <pc:docMk/>
            <pc:sldMk cId="0" sldId="264"/>
            <ac:grpSpMk id="642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36:34.746" v="736" actId="478"/>
          <ac:grpSpMkLst>
            <pc:docMk/>
            <pc:sldMk cId="0" sldId="264"/>
            <ac:grpSpMk id="645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36:34.746" v="736" actId="478"/>
          <ac:grpSpMkLst>
            <pc:docMk/>
            <pc:sldMk cId="0" sldId="264"/>
            <ac:grpSpMk id="648" creationId="{00000000-0000-0000-0000-000000000000}"/>
          </ac:grpSpMkLst>
        </pc:grpChg>
        <pc:picChg chg="add mod">
          <ac:chgData name="Деан Петков" userId="1a50eb439102c434" providerId="LiveId" clId="{3E5446D4-67BC-4D01-89F3-356E67B71AB1}" dt="2023-12-11T10:38:02.153" v="790" actId="14100"/>
          <ac:picMkLst>
            <pc:docMk/>
            <pc:sldMk cId="0" sldId="264"/>
            <ac:picMk id="2" creationId="{E67AE503-D708-0538-DB6A-0717FF3A287D}"/>
          </ac:picMkLst>
        </pc:picChg>
        <pc:picChg chg="add mod">
          <ac:chgData name="Деан Петков" userId="1a50eb439102c434" providerId="LiveId" clId="{3E5446D4-67BC-4D01-89F3-356E67B71AB1}" dt="2023-12-11T10:37:46.086" v="785" actId="1076"/>
          <ac:picMkLst>
            <pc:docMk/>
            <pc:sldMk cId="0" sldId="264"/>
            <ac:picMk id="3" creationId="{7E7C9CDF-596C-DBC8-36C3-5322981A51E7}"/>
          </ac:picMkLst>
        </pc:picChg>
        <pc:picChg chg="add mod">
          <ac:chgData name="Деан Петков" userId="1a50eb439102c434" providerId="LiveId" clId="{3E5446D4-67BC-4D01-89F3-356E67B71AB1}" dt="2023-12-11T10:37:43.491" v="784" actId="1076"/>
          <ac:picMkLst>
            <pc:docMk/>
            <pc:sldMk cId="0" sldId="264"/>
            <ac:picMk id="4" creationId="{38B640C9-C50F-ADDB-57BB-4AB4282F61C9}"/>
          </ac:picMkLst>
        </pc:picChg>
        <pc:picChg chg="del">
          <ac:chgData name="Деан Петков" userId="1a50eb439102c434" providerId="LiveId" clId="{3E5446D4-67BC-4D01-89F3-356E67B71AB1}" dt="2023-12-11T10:36:30.013" v="735" actId="478"/>
          <ac:picMkLst>
            <pc:docMk/>
            <pc:sldMk cId="0" sldId="264"/>
            <ac:picMk id="651" creationId="{00000000-0000-0000-0000-000000000000}"/>
          </ac:picMkLst>
        </pc:picChg>
      </pc:sldChg>
      <pc:sldChg chg="add del">
        <pc:chgData name="Деан Петков" userId="1a50eb439102c434" providerId="LiveId" clId="{3E5446D4-67BC-4D01-89F3-356E67B71AB1}" dt="2023-12-11T10:40:25.843" v="809" actId="2696"/>
        <pc:sldMkLst>
          <pc:docMk/>
          <pc:sldMk cId="0" sldId="265"/>
        </pc:sldMkLst>
      </pc:sldChg>
      <pc:sldChg chg="add del">
        <pc:chgData name="Деан Петков" userId="1a50eb439102c434" providerId="LiveId" clId="{3E5446D4-67BC-4D01-89F3-356E67B71AB1}" dt="2023-12-11T10:40:25.185" v="808" actId="2696"/>
        <pc:sldMkLst>
          <pc:docMk/>
          <pc:sldMk cId="0" sldId="266"/>
        </pc:sldMkLst>
      </pc:sldChg>
      <pc:sldChg chg="add del">
        <pc:chgData name="Деан Петков" userId="1a50eb439102c434" providerId="LiveId" clId="{3E5446D4-67BC-4D01-89F3-356E67B71AB1}" dt="2023-12-11T10:40:24.987" v="807" actId="2696"/>
        <pc:sldMkLst>
          <pc:docMk/>
          <pc:sldMk cId="0" sldId="267"/>
        </pc:sldMkLst>
      </pc:sldChg>
      <pc:sldChg chg="add del">
        <pc:chgData name="Деан Петков" userId="1a50eb439102c434" providerId="LiveId" clId="{3E5446D4-67BC-4D01-89F3-356E67B71AB1}" dt="2023-12-11T10:40:24.780" v="806" actId="2696"/>
        <pc:sldMkLst>
          <pc:docMk/>
          <pc:sldMk cId="0" sldId="268"/>
        </pc:sldMkLst>
      </pc:sldChg>
      <pc:sldChg chg="del">
        <pc:chgData name="Деан Петков" userId="1a50eb439102c434" providerId="LiveId" clId="{3E5446D4-67BC-4D01-89F3-356E67B71AB1}" dt="2023-12-11T10:24:30.526" v="720" actId="2696"/>
        <pc:sldMkLst>
          <pc:docMk/>
          <pc:sldMk cId="0" sldId="269"/>
        </pc:sldMkLst>
      </pc:sldChg>
      <pc:sldChg chg="del">
        <pc:chgData name="Деан Петков" userId="1a50eb439102c434" providerId="LiveId" clId="{3E5446D4-67BC-4D01-89F3-356E67B71AB1}" dt="2023-12-11T10:24:30.243" v="719" actId="2696"/>
        <pc:sldMkLst>
          <pc:docMk/>
          <pc:sldMk cId="0" sldId="270"/>
        </pc:sldMkLst>
      </pc:sldChg>
      <pc:sldChg chg="del">
        <pc:chgData name="Деан Петков" userId="1a50eb439102c434" providerId="LiveId" clId="{3E5446D4-67BC-4D01-89F3-356E67B71AB1}" dt="2023-12-11T10:24:30.031" v="718" actId="2696"/>
        <pc:sldMkLst>
          <pc:docMk/>
          <pc:sldMk cId="0" sldId="271"/>
        </pc:sldMkLst>
      </pc:sldChg>
      <pc:sldChg chg="del">
        <pc:chgData name="Деан Петков" userId="1a50eb439102c434" providerId="LiveId" clId="{3E5446D4-67BC-4D01-89F3-356E67B71AB1}" dt="2023-12-11T10:24:29.862" v="717" actId="2696"/>
        <pc:sldMkLst>
          <pc:docMk/>
          <pc:sldMk cId="0" sldId="272"/>
        </pc:sldMkLst>
      </pc:sldChg>
      <pc:sldChg chg="del">
        <pc:chgData name="Деан Петков" userId="1a50eb439102c434" providerId="LiveId" clId="{3E5446D4-67BC-4D01-89F3-356E67B71AB1}" dt="2023-12-11T10:24:29.620" v="716" actId="2696"/>
        <pc:sldMkLst>
          <pc:docMk/>
          <pc:sldMk cId="0" sldId="273"/>
        </pc:sldMkLst>
      </pc:sldChg>
      <pc:sldChg chg="del">
        <pc:chgData name="Деан Петков" userId="1a50eb439102c434" providerId="LiveId" clId="{3E5446D4-67BC-4D01-89F3-356E67B71AB1}" dt="2023-12-11T10:24:29.412" v="715" actId="2696"/>
        <pc:sldMkLst>
          <pc:docMk/>
          <pc:sldMk cId="0" sldId="274"/>
        </pc:sldMkLst>
      </pc:sldChg>
      <pc:sldChg chg="del">
        <pc:chgData name="Деан Петков" userId="1a50eb439102c434" providerId="LiveId" clId="{3E5446D4-67BC-4D01-89F3-356E67B71AB1}" dt="2023-12-11T10:24:29.156" v="714" actId="2696"/>
        <pc:sldMkLst>
          <pc:docMk/>
          <pc:sldMk cId="0" sldId="275"/>
        </pc:sldMkLst>
      </pc:sldChg>
      <pc:sldChg chg="del">
        <pc:chgData name="Деан Петков" userId="1a50eb439102c434" providerId="LiveId" clId="{3E5446D4-67BC-4D01-89F3-356E67B71AB1}" dt="2023-12-11T10:24:28.878" v="713" actId="2696"/>
        <pc:sldMkLst>
          <pc:docMk/>
          <pc:sldMk cId="0" sldId="276"/>
        </pc:sldMkLst>
      </pc:sldChg>
      <pc:sldChg chg="del">
        <pc:chgData name="Деан Петков" userId="1a50eb439102c434" providerId="LiveId" clId="{3E5446D4-67BC-4D01-89F3-356E67B71AB1}" dt="2023-12-11T10:24:28.549" v="712" actId="2696"/>
        <pc:sldMkLst>
          <pc:docMk/>
          <pc:sldMk cId="0" sldId="277"/>
        </pc:sldMkLst>
      </pc:sldChg>
      <pc:sldChg chg="del">
        <pc:chgData name="Деан Петков" userId="1a50eb439102c434" providerId="LiveId" clId="{3E5446D4-67BC-4D01-89F3-356E67B71AB1}" dt="2023-12-11T10:24:28.212" v="711" actId="2696"/>
        <pc:sldMkLst>
          <pc:docMk/>
          <pc:sldMk cId="0" sldId="278"/>
        </pc:sldMkLst>
      </pc:sldChg>
      <pc:sldChg chg="del">
        <pc:chgData name="Деан Петков" userId="1a50eb439102c434" providerId="LiveId" clId="{3E5446D4-67BC-4D01-89F3-356E67B71AB1}" dt="2023-12-11T10:24:28.004" v="710" actId="2696"/>
        <pc:sldMkLst>
          <pc:docMk/>
          <pc:sldMk cId="0" sldId="279"/>
        </pc:sldMkLst>
      </pc:sldChg>
      <pc:sldChg chg="del">
        <pc:chgData name="Деан Петков" userId="1a50eb439102c434" providerId="LiveId" clId="{3E5446D4-67BC-4D01-89F3-356E67B71AB1}" dt="2023-12-11T10:24:27.816" v="709" actId="2696"/>
        <pc:sldMkLst>
          <pc:docMk/>
          <pc:sldMk cId="0" sldId="280"/>
        </pc:sldMkLst>
      </pc:sldChg>
      <pc:sldChg chg="del">
        <pc:chgData name="Деан Петков" userId="1a50eb439102c434" providerId="LiveId" clId="{3E5446D4-67BC-4D01-89F3-356E67B71AB1}" dt="2023-12-11T10:24:27.603" v="708" actId="2696"/>
        <pc:sldMkLst>
          <pc:docMk/>
          <pc:sldMk cId="0" sldId="281"/>
        </pc:sldMkLst>
      </pc:sldChg>
      <pc:sldChg chg="del">
        <pc:chgData name="Деан Петков" userId="1a50eb439102c434" providerId="LiveId" clId="{3E5446D4-67BC-4D01-89F3-356E67B71AB1}" dt="2023-12-11T10:24:27.389" v="707" actId="2696"/>
        <pc:sldMkLst>
          <pc:docMk/>
          <pc:sldMk cId="0" sldId="282"/>
        </pc:sldMkLst>
      </pc:sldChg>
      <pc:sldChg chg="del">
        <pc:chgData name="Деан Петков" userId="1a50eb439102c434" providerId="LiveId" clId="{3E5446D4-67BC-4D01-89F3-356E67B71AB1}" dt="2023-12-11T10:24:27.192" v="706" actId="2696"/>
        <pc:sldMkLst>
          <pc:docMk/>
          <pc:sldMk cId="0" sldId="283"/>
        </pc:sldMkLst>
      </pc:sldChg>
      <pc:sldChg chg="del">
        <pc:chgData name="Деан Петков" userId="1a50eb439102c434" providerId="LiveId" clId="{3E5446D4-67BC-4D01-89F3-356E67B71AB1}" dt="2023-12-11T10:24:26.997" v="705" actId="2696"/>
        <pc:sldMkLst>
          <pc:docMk/>
          <pc:sldMk cId="0" sldId="284"/>
        </pc:sldMkLst>
      </pc:sldChg>
      <pc:sldChg chg="del">
        <pc:chgData name="Деан Петков" userId="1a50eb439102c434" providerId="LiveId" clId="{3E5446D4-67BC-4D01-89F3-356E67B71AB1}" dt="2023-12-11T10:24:26.834" v="704" actId="2696"/>
        <pc:sldMkLst>
          <pc:docMk/>
          <pc:sldMk cId="0" sldId="285"/>
        </pc:sldMkLst>
      </pc:sldChg>
      <pc:sldChg chg="del">
        <pc:chgData name="Деан Петков" userId="1a50eb439102c434" providerId="LiveId" clId="{3E5446D4-67BC-4D01-89F3-356E67B71AB1}" dt="2023-12-11T10:24:26.654" v="703" actId="2696"/>
        <pc:sldMkLst>
          <pc:docMk/>
          <pc:sldMk cId="0" sldId="286"/>
        </pc:sldMkLst>
      </pc:sldChg>
      <pc:sldChg chg="del">
        <pc:chgData name="Деан Петков" userId="1a50eb439102c434" providerId="LiveId" clId="{3E5446D4-67BC-4D01-89F3-356E67B71AB1}" dt="2023-12-11T10:24:26.463" v="702" actId="2696"/>
        <pc:sldMkLst>
          <pc:docMk/>
          <pc:sldMk cId="0" sldId="287"/>
        </pc:sldMkLst>
      </pc:sldChg>
      <pc:sldChg chg="del">
        <pc:chgData name="Деан Петков" userId="1a50eb439102c434" providerId="LiveId" clId="{3E5446D4-67BC-4D01-89F3-356E67B71AB1}" dt="2023-12-11T10:24:26.288" v="701" actId="2696"/>
        <pc:sldMkLst>
          <pc:docMk/>
          <pc:sldMk cId="0" sldId="288"/>
        </pc:sldMkLst>
      </pc:sldChg>
      <pc:sldChg chg="del">
        <pc:chgData name="Деан Петков" userId="1a50eb439102c434" providerId="LiveId" clId="{3E5446D4-67BC-4D01-89F3-356E67B71AB1}" dt="2023-12-11T10:24:26.106" v="700" actId="2696"/>
        <pc:sldMkLst>
          <pc:docMk/>
          <pc:sldMk cId="0" sldId="289"/>
        </pc:sldMkLst>
      </pc:sldChg>
      <pc:sldChg chg="del">
        <pc:chgData name="Деан Петков" userId="1a50eb439102c434" providerId="LiveId" clId="{3E5446D4-67BC-4D01-89F3-356E67B71AB1}" dt="2023-12-11T10:24:25.938" v="699" actId="2696"/>
        <pc:sldMkLst>
          <pc:docMk/>
          <pc:sldMk cId="0" sldId="290"/>
        </pc:sldMkLst>
      </pc:sldChg>
      <pc:sldMasterChg chg="del delSldLayout">
        <pc:chgData name="Деан Петков" userId="1a50eb439102c434" providerId="LiveId" clId="{3E5446D4-67BC-4D01-89F3-356E67B71AB1}" dt="2023-12-11T10:24:26.288" v="701" actId="2696"/>
        <pc:sldMasterMkLst>
          <pc:docMk/>
          <pc:sldMasterMk cId="0" sldId="2147483661"/>
        </pc:sldMasterMkLst>
        <pc:sldLayoutChg chg="del">
          <pc:chgData name="Деан Петков" userId="1a50eb439102c434" providerId="LiveId" clId="{3E5446D4-67BC-4D01-89F3-356E67B71AB1}" dt="2023-12-11T10:24:26.288" v="701" actId="2696"/>
          <pc:sldLayoutMkLst>
            <pc:docMk/>
            <pc:sldMasterMk cId="0" sldId="2147483661"/>
            <pc:sldLayoutMk cId="0" sldId="2147483659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1E0EC2-1DD2-467A-AC2E-0F9F37013C82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567A4F1B-4E3F-4097-BB44-29CC361AFAC5}">
      <dgm:prSet phldrT="[Text]"/>
      <dgm:spPr/>
      <dgm:t>
        <a:bodyPr anchor="t"/>
        <a:lstStyle/>
        <a:p>
          <a:r>
            <a:rPr lang="en-US" b="1" dirty="0">
              <a:solidFill>
                <a:schemeClr val="accent5">
                  <a:lumMod val="50000"/>
                </a:schemeClr>
              </a:solidFill>
            </a:rPr>
            <a:t>Dean </a:t>
          </a:r>
          <a:r>
            <a:rPr lang="en-US" b="1" dirty="0" err="1">
              <a:solidFill>
                <a:schemeClr val="accent5">
                  <a:lumMod val="50000"/>
                </a:schemeClr>
              </a:solidFill>
            </a:rPr>
            <a:t>Petkov</a:t>
          </a:r>
          <a:endParaRPr lang="en-US" b="1" dirty="0">
            <a:solidFill>
              <a:schemeClr val="accent5">
                <a:lumMod val="50000"/>
              </a:schemeClr>
            </a:solidFill>
          </a:endParaRPr>
        </a:p>
      </dgm:t>
    </dgm:pt>
    <dgm:pt modelId="{FC03CAFB-C8E5-4191-9858-FAF8E610FC2B}" type="parTrans" cxnId="{9561AA90-2C3B-4895-8A42-165729A69871}">
      <dgm:prSet/>
      <dgm:spPr/>
      <dgm:t>
        <a:bodyPr/>
        <a:lstStyle/>
        <a:p>
          <a:endParaRPr lang="en-US"/>
        </a:p>
      </dgm:t>
    </dgm:pt>
    <dgm:pt modelId="{67C8A749-645F-4742-A259-96C7A52347BA}" type="sibTrans" cxnId="{9561AA90-2C3B-4895-8A42-165729A69871}">
      <dgm:prSet/>
      <dgm:spPr>
        <a:blipFill>
          <a:blip xmlns:r="http://schemas.openxmlformats.org/officeDocument/2006/relationships" r:embed="rId1"/>
          <a:srcRect/>
          <a:stretch>
            <a:fillRect t="-5000" b="-5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A person with his arms crossed&#10;&#10;Description automatically generated">
            <a:extLst>
              <a:ext uri="{FF2B5EF4-FFF2-40B4-BE49-F238E27FC236}">
                <a16:creationId xmlns:a16="http://schemas.microsoft.com/office/drawing/2014/main" id="{DD271B62-9E15-496E-259A-92A516B2B434}"/>
              </a:ext>
            </a:extLst>
          </dgm14:cNvPr>
        </a:ext>
      </dgm:extLst>
    </dgm:pt>
    <dgm:pt modelId="{6B9B94E4-1C5F-42CA-82B4-379A145E94B7}" type="pres">
      <dgm:prSet presAssocID="{401E0EC2-1DD2-467A-AC2E-0F9F37013C82}" presName="Name0" presStyleCnt="0">
        <dgm:presLayoutVars>
          <dgm:chMax val="7"/>
          <dgm:chPref val="7"/>
          <dgm:dir/>
        </dgm:presLayoutVars>
      </dgm:prSet>
      <dgm:spPr/>
    </dgm:pt>
    <dgm:pt modelId="{0E3E6423-028C-43AE-81FA-B03172BBADE9}" type="pres">
      <dgm:prSet presAssocID="{401E0EC2-1DD2-467A-AC2E-0F9F37013C82}" presName="Name1" presStyleCnt="0"/>
      <dgm:spPr/>
    </dgm:pt>
    <dgm:pt modelId="{4E797FBF-E2E8-4B69-9ED7-F38CF3F329DE}" type="pres">
      <dgm:prSet presAssocID="{67C8A749-645F-4742-A259-96C7A52347BA}" presName="picture_1" presStyleCnt="0"/>
      <dgm:spPr/>
    </dgm:pt>
    <dgm:pt modelId="{FDA1716F-8B84-45FB-9918-A80E5D57A807}" type="pres">
      <dgm:prSet presAssocID="{67C8A749-645F-4742-A259-96C7A52347BA}" presName="pictureRepeatNode" presStyleLbl="alignImgPlace1" presStyleIdx="0" presStyleCnt="1"/>
      <dgm:spPr/>
    </dgm:pt>
    <dgm:pt modelId="{0117D349-BB67-42D5-9A21-9A1099B12839}" type="pres">
      <dgm:prSet presAssocID="{567A4F1B-4E3F-4097-BB44-29CC361AFAC5}" presName="text_1" presStyleLbl="node1" presStyleIdx="0" presStyleCnt="0" custScaleX="143923" custLinFactY="-100000" custLinFactNeighborX="-3521" custLinFactNeighborY="-167505">
        <dgm:presLayoutVars>
          <dgm:bulletEnabled val="1"/>
        </dgm:presLayoutVars>
      </dgm:prSet>
      <dgm:spPr/>
    </dgm:pt>
  </dgm:ptLst>
  <dgm:cxnLst>
    <dgm:cxn modelId="{9561AA90-2C3B-4895-8A42-165729A69871}" srcId="{401E0EC2-1DD2-467A-AC2E-0F9F37013C82}" destId="{567A4F1B-4E3F-4097-BB44-29CC361AFAC5}" srcOrd="0" destOrd="0" parTransId="{FC03CAFB-C8E5-4191-9858-FAF8E610FC2B}" sibTransId="{67C8A749-645F-4742-A259-96C7A52347BA}"/>
    <dgm:cxn modelId="{EC1FCAB4-AC20-463B-B07D-0289E7B5DD56}" type="presOf" srcId="{567A4F1B-4E3F-4097-BB44-29CC361AFAC5}" destId="{0117D349-BB67-42D5-9A21-9A1099B12839}" srcOrd="0" destOrd="0" presId="urn:microsoft.com/office/officeart/2008/layout/CircularPictureCallout"/>
    <dgm:cxn modelId="{C01BD2EA-6BC2-4E02-B157-49D0CF6296ED}" type="presOf" srcId="{67C8A749-645F-4742-A259-96C7A52347BA}" destId="{FDA1716F-8B84-45FB-9918-A80E5D57A807}" srcOrd="0" destOrd="0" presId="urn:microsoft.com/office/officeart/2008/layout/CircularPictureCallout"/>
    <dgm:cxn modelId="{3FE4C6F5-4C9B-4CED-9B50-48F115FDACA0}" type="presOf" srcId="{401E0EC2-1DD2-467A-AC2E-0F9F37013C82}" destId="{6B9B94E4-1C5F-42CA-82B4-379A145E94B7}" srcOrd="0" destOrd="0" presId="urn:microsoft.com/office/officeart/2008/layout/CircularPictureCallout"/>
    <dgm:cxn modelId="{71FC0F40-D347-408B-AC11-B4FD67F727B0}" type="presParOf" srcId="{6B9B94E4-1C5F-42CA-82B4-379A145E94B7}" destId="{0E3E6423-028C-43AE-81FA-B03172BBADE9}" srcOrd="0" destOrd="0" presId="urn:microsoft.com/office/officeart/2008/layout/CircularPictureCallout"/>
    <dgm:cxn modelId="{CAF16B61-4FD2-45FD-AC2A-D26E90852FA0}" type="presParOf" srcId="{0E3E6423-028C-43AE-81FA-B03172BBADE9}" destId="{4E797FBF-E2E8-4B69-9ED7-F38CF3F329DE}" srcOrd="0" destOrd="0" presId="urn:microsoft.com/office/officeart/2008/layout/CircularPictureCallout"/>
    <dgm:cxn modelId="{AEE55951-6158-4612-B864-1F0623A62D4D}" type="presParOf" srcId="{4E797FBF-E2E8-4B69-9ED7-F38CF3F329DE}" destId="{FDA1716F-8B84-45FB-9918-A80E5D57A807}" srcOrd="0" destOrd="0" presId="urn:microsoft.com/office/officeart/2008/layout/CircularPictureCallout"/>
    <dgm:cxn modelId="{0AA6FA79-21D8-4F79-BD76-703F5E7DEF7B}" type="presParOf" srcId="{0E3E6423-028C-43AE-81FA-B03172BBADE9}" destId="{0117D349-BB67-42D5-9A21-9A1099B1283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C569B7-59D8-483E-80A2-0FF89CFFC448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D0E5BCE4-5E11-4AEF-99AE-0D74EC705ADA}">
      <dgm:prSet phldrT="[Text]"/>
      <dgm:spPr/>
      <dgm:t>
        <a:bodyPr anchor="t"/>
        <a:lstStyle/>
        <a:p>
          <a:r>
            <a:rPr lang="en-US" b="1" dirty="0">
              <a:solidFill>
                <a:schemeClr val="accent5">
                  <a:lumMod val="50000"/>
                </a:schemeClr>
              </a:solidFill>
            </a:rPr>
            <a:t>Rumen Parvanov</a:t>
          </a:r>
        </a:p>
      </dgm:t>
    </dgm:pt>
    <dgm:pt modelId="{183FEE71-BD88-4C43-BAFB-E933F509901E}" type="parTrans" cxnId="{C69640A3-9FF6-4428-9812-DDC3E01AEFE9}">
      <dgm:prSet/>
      <dgm:spPr/>
      <dgm:t>
        <a:bodyPr/>
        <a:lstStyle/>
        <a:p>
          <a:endParaRPr lang="en-US"/>
        </a:p>
      </dgm:t>
    </dgm:pt>
    <dgm:pt modelId="{03845082-D898-450A-BFE8-68B294A6A64A}" type="sibTrans" cxnId="{C69640A3-9FF6-4428-9812-DDC3E01AEFE9}">
      <dgm:prSet/>
      <dgm:spPr>
        <a:blipFill>
          <a:blip xmlns:r="http://schemas.openxmlformats.org/officeDocument/2006/relationships" r:embed="rId1"/>
          <a:srcRect/>
          <a:stretch>
            <a:fillRect t="-13000" b="-13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A child with his arms crossed&#10;&#10;Description automatically generated">
            <a:extLst>
              <a:ext uri="{FF2B5EF4-FFF2-40B4-BE49-F238E27FC236}">
                <a16:creationId xmlns:a16="http://schemas.microsoft.com/office/drawing/2014/main" id="{A0374D53-32C8-2D13-5F8D-955666A14C27}"/>
              </a:ext>
            </a:extLst>
          </dgm14:cNvPr>
        </a:ext>
      </dgm:extLst>
    </dgm:pt>
    <dgm:pt modelId="{CEB3D14F-8B28-445A-A25E-D03EB9EB04BF}" type="pres">
      <dgm:prSet presAssocID="{CCC569B7-59D8-483E-80A2-0FF89CFFC448}" presName="Name0" presStyleCnt="0">
        <dgm:presLayoutVars>
          <dgm:chMax val="7"/>
          <dgm:chPref val="7"/>
          <dgm:dir/>
        </dgm:presLayoutVars>
      </dgm:prSet>
      <dgm:spPr/>
    </dgm:pt>
    <dgm:pt modelId="{9A25AD4E-AE0E-43ED-A9AE-E4C1CEA7F5D7}" type="pres">
      <dgm:prSet presAssocID="{CCC569B7-59D8-483E-80A2-0FF89CFFC448}" presName="Name1" presStyleCnt="0"/>
      <dgm:spPr/>
    </dgm:pt>
    <dgm:pt modelId="{980B2672-3982-4100-9EAF-FF495D18D04A}" type="pres">
      <dgm:prSet presAssocID="{03845082-D898-450A-BFE8-68B294A6A64A}" presName="picture_1" presStyleCnt="0"/>
      <dgm:spPr/>
    </dgm:pt>
    <dgm:pt modelId="{B0BC8E70-C3AD-4DC0-A42B-5D8FD37D2BF7}" type="pres">
      <dgm:prSet presAssocID="{03845082-D898-450A-BFE8-68B294A6A64A}" presName="pictureRepeatNode" presStyleLbl="alignImgPlace1" presStyleIdx="0" presStyleCnt="1" custScaleX="105367" custScaleY="105367" custLinFactNeighborX="-3455" custLinFactNeighborY="-4577"/>
      <dgm:spPr/>
    </dgm:pt>
    <dgm:pt modelId="{BA6EB2DE-E93C-4C66-8576-862957B83B45}" type="pres">
      <dgm:prSet presAssocID="{D0E5BCE4-5E11-4AEF-99AE-0D74EC705ADA}" presName="text_1" presStyleLbl="node1" presStyleIdx="0" presStyleCnt="0" custScaleX="231661" custLinFactY="-100499" custLinFactNeighborY="-200000">
        <dgm:presLayoutVars>
          <dgm:bulletEnabled val="1"/>
        </dgm:presLayoutVars>
      </dgm:prSet>
      <dgm:spPr/>
    </dgm:pt>
  </dgm:ptLst>
  <dgm:cxnLst>
    <dgm:cxn modelId="{12EE0A28-A201-42B1-81F7-0CAC04A3193B}" type="presOf" srcId="{D0E5BCE4-5E11-4AEF-99AE-0D74EC705ADA}" destId="{BA6EB2DE-E93C-4C66-8576-862957B83B45}" srcOrd="0" destOrd="0" presId="urn:microsoft.com/office/officeart/2008/layout/CircularPictureCallout"/>
    <dgm:cxn modelId="{C69640A3-9FF6-4428-9812-DDC3E01AEFE9}" srcId="{CCC569B7-59D8-483E-80A2-0FF89CFFC448}" destId="{D0E5BCE4-5E11-4AEF-99AE-0D74EC705ADA}" srcOrd="0" destOrd="0" parTransId="{183FEE71-BD88-4C43-BAFB-E933F509901E}" sibTransId="{03845082-D898-450A-BFE8-68B294A6A64A}"/>
    <dgm:cxn modelId="{2F05D3C0-CE7B-4A8A-8953-9EF7046709FF}" type="presOf" srcId="{03845082-D898-450A-BFE8-68B294A6A64A}" destId="{B0BC8E70-C3AD-4DC0-A42B-5D8FD37D2BF7}" srcOrd="0" destOrd="0" presId="urn:microsoft.com/office/officeart/2008/layout/CircularPictureCallout"/>
    <dgm:cxn modelId="{645E5AE0-F9EE-494F-B484-2E6D9B979F8B}" type="presOf" srcId="{CCC569B7-59D8-483E-80A2-0FF89CFFC448}" destId="{CEB3D14F-8B28-445A-A25E-D03EB9EB04BF}" srcOrd="0" destOrd="0" presId="urn:microsoft.com/office/officeart/2008/layout/CircularPictureCallout"/>
    <dgm:cxn modelId="{605DEC10-9BD3-4C84-9686-0D31EDC42FB8}" type="presParOf" srcId="{CEB3D14F-8B28-445A-A25E-D03EB9EB04BF}" destId="{9A25AD4E-AE0E-43ED-A9AE-E4C1CEA7F5D7}" srcOrd="0" destOrd="0" presId="urn:microsoft.com/office/officeart/2008/layout/CircularPictureCallout"/>
    <dgm:cxn modelId="{235406CF-472A-436E-B318-0E5FCE7B74B1}" type="presParOf" srcId="{9A25AD4E-AE0E-43ED-A9AE-E4C1CEA7F5D7}" destId="{980B2672-3982-4100-9EAF-FF495D18D04A}" srcOrd="0" destOrd="0" presId="urn:microsoft.com/office/officeart/2008/layout/CircularPictureCallout"/>
    <dgm:cxn modelId="{75C62C8A-46E4-4DF8-AC39-468AB73832D6}" type="presParOf" srcId="{980B2672-3982-4100-9EAF-FF495D18D04A}" destId="{B0BC8E70-C3AD-4DC0-A42B-5D8FD37D2BF7}" srcOrd="0" destOrd="0" presId="urn:microsoft.com/office/officeart/2008/layout/CircularPictureCallout"/>
    <dgm:cxn modelId="{EF832867-DBAE-4C01-9D3B-BA5C2FF5CDCB}" type="presParOf" srcId="{9A25AD4E-AE0E-43ED-A9AE-E4C1CEA7F5D7}" destId="{BA6EB2DE-E93C-4C66-8576-862957B83B45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EF890B3-ED7F-43E2-BD5E-00C0798C6C6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C8DE4E34-10FD-49ED-9F57-304118093F09}">
      <dgm:prSet phldrT="[Text]"/>
      <dgm:spPr/>
      <dgm:t>
        <a:bodyPr anchor="t"/>
        <a:lstStyle/>
        <a:p>
          <a:r>
            <a:rPr lang="en-US" b="1" dirty="0">
              <a:solidFill>
                <a:schemeClr val="accent5">
                  <a:lumMod val="50000"/>
                </a:schemeClr>
              </a:solidFill>
            </a:rPr>
            <a:t>Anton </a:t>
          </a:r>
          <a:r>
            <a:rPr lang="en-US" b="1" dirty="0" err="1">
              <a:solidFill>
                <a:schemeClr val="accent5">
                  <a:lumMod val="50000"/>
                </a:schemeClr>
              </a:solidFill>
            </a:rPr>
            <a:t>Kabakov</a:t>
          </a:r>
          <a:endParaRPr lang="en-US" b="1" dirty="0">
            <a:solidFill>
              <a:schemeClr val="accent5">
                <a:lumMod val="50000"/>
              </a:schemeClr>
            </a:solidFill>
          </a:endParaRPr>
        </a:p>
      </dgm:t>
    </dgm:pt>
    <dgm:pt modelId="{E7DDD4F0-A278-4CF0-879C-4D7D07BAED13}" type="parTrans" cxnId="{5DD6EEA4-9C64-488C-AAD5-08041A4619D7}">
      <dgm:prSet/>
      <dgm:spPr/>
      <dgm:t>
        <a:bodyPr/>
        <a:lstStyle/>
        <a:p>
          <a:endParaRPr lang="en-US"/>
        </a:p>
      </dgm:t>
    </dgm:pt>
    <dgm:pt modelId="{D7C9E7D5-C120-4B03-90DD-EA0D09AEEAF2}" type="sibTrans" cxnId="{5DD6EEA4-9C64-488C-AAD5-08041A4619D7}">
      <dgm:prSet/>
      <dgm:spPr>
        <a:blipFill>
          <a:blip xmlns:r="http://schemas.openxmlformats.org/officeDocument/2006/relationships" r:embed="rId1"/>
          <a:srcRect/>
          <a:stretch>
            <a:fillRect t="-25000" b="-25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A person in a white shirt&#10;&#10;Description automatically generated">
            <a:extLst>
              <a:ext uri="{FF2B5EF4-FFF2-40B4-BE49-F238E27FC236}">
                <a16:creationId xmlns:a16="http://schemas.microsoft.com/office/drawing/2014/main" id="{A8404FC3-8216-A31F-579D-FC09822CFD24}"/>
              </a:ext>
            </a:extLst>
          </dgm14:cNvPr>
        </a:ext>
      </dgm:extLst>
    </dgm:pt>
    <dgm:pt modelId="{0C997981-32DF-4212-8E81-3F06B93FD6E2}" type="pres">
      <dgm:prSet presAssocID="{9EF890B3-ED7F-43E2-BD5E-00C0798C6C67}" presName="Name0" presStyleCnt="0">
        <dgm:presLayoutVars>
          <dgm:chMax val="7"/>
          <dgm:chPref val="7"/>
          <dgm:dir/>
        </dgm:presLayoutVars>
      </dgm:prSet>
      <dgm:spPr/>
    </dgm:pt>
    <dgm:pt modelId="{F40F31F8-63F4-47C0-93B9-AB3C8F276515}" type="pres">
      <dgm:prSet presAssocID="{9EF890B3-ED7F-43E2-BD5E-00C0798C6C67}" presName="Name1" presStyleCnt="0"/>
      <dgm:spPr/>
    </dgm:pt>
    <dgm:pt modelId="{96D2CC75-4CB9-4373-81A6-23D23B1AA496}" type="pres">
      <dgm:prSet presAssocID="{D7C9E7D5-C120-4B03-90DD-EA0D09AEEAF2}" presName="picture_1" presStyleCnt="0"/>
      <dgm:spPr/>
    </dgm:pt>
    <dgm:pt modelId="{E72C5775-59DF-4AC4-A420-F6539A18EB57}" type="pres">
      <dgm:prSet presAssocID="{D7C9E7D5-C120-4B03-90DD-EA0D09AEEAF2}" presName="pictureRepeatNode" presStyleLbl="alignImgPlace1" presStyleIdx="0" presStyleCnt="1" custLinFactNeighborY="-4592"/>
      <dgm:spPr/>
    </dgm:pt>
    <dgm:pt modelId="{4D5DAC8C-8782-4744-B05D-AD47A2BDA00B}" type="pres">
      <dgm:prSet presAssocID="{C8DE4E34-10FD-49ED-9F57-304118093F09}" presName="text_1" presStyleLbl="node1" presStyleIdx="0" presStyleCnt="0" custScaleX="190209" custLinFactY="-100000" custLinFactNeighborX="-4924" custLinFactNeighborY="-186060">
        <dgm:presLayoutVars>
          <dgm:bulletEnabled val="1"/>
        </dgm:presLayoutVars>
      </dgm:prSet>
      <dgm:spPr/>
    </dgm:pt>
  </dgm:ptLst>
  <dgm:cxnLst>
    <dgm:cxn modelId="{5DD6EEA4-9C64-488C-AAD5-08041A4619D7}" srcId="{9EF890B3-ED7F-43E2-BD5E-00C0798C6C67}" destId="{C8DE4E34-10FD-49ED-9F57-304118093F09}" srcOrd="0" destOrd="0" parTransId="{E7DDD4F0-A278-4CF0-879C-4D7D07BAED13}" sibTransId="{D7C9E7D5-C120-4B03-90DD-EA0D09AEEAF2}"/>
    <dgm:cxn modelId="{8EFCA5A5-5A79-4992-AF69-D2A71D6424C7}" type="presOf" srcId="{C8DE4E34-10FD-49ED-9F57-304118093F09}" destId="{4D5DAC8C-8782-4744-B05D-AD47A2BDA00B}" srcOrd="0" destOrd="0" presId="urn:microsoft.com/office/officeart/2008/layout/CircularPictureCallout"/>
    <dgm:cxn modelId="{DB47F3AF-E54D-4E62-9089-C0EDBCBEC701}" type="presOf" srcId="{D7C9E7D5-C120-4B03-90DD-EA0D09AEEAF2}" destId="{E72C5775-59DF-4AC4-A420-F6539A18EB57}" srcOrd="0" destOrd="0" presId="urn:microsoft.com/office/officeart/2008/layout/CircularPictureCallout"/>
    <dgm:cxn modelId="{5BD2E1F8-633A-4553-9289-8A8CF40A2526}" type="presOf" srcId="{9EF890B3-ED7F-43E2-BD5E-00C0798C6C67}" destId="{0C997981-32DF-4212-8E81-3F06B93FD6E2}" srcOrd="0" destOrd="0" presId="urn:microsoft.com/office/officeart/2008/layout/CircularPictureCallout"/>
    <dgm:cxn modelId="{42D8F767-BBF6-4445-9E8C-99D80B495204}" type="presParOf" srcId="{0C997981-32DF-4212-8E81-3F06B93FD6E2}" destId="{F40F31F8-63F4-47C0-93B9-AB3C8F276515}" srcOrd="0" destOrd="0" presId="urn:microsoft.com/office/officeart/2008/layout/CircularPictureCallout"/>
    <dgm:cxn modelId="{0B801D7C-72B8-49CF-943D-FBA9E2DB104C}" type="presParOf" srcId="{F40F31F8-63F4-47C0-93B9-AB3C8F276515}" destId="{96D2CC75-4CB9-4373-81A6-23D23B1AA496}" srcOrd="0" destOrd="0" presId="urn:microsoft.com/office/officeart/2008/layout/CircularPictureCallout"/>
    <dgm:cxn modelId="{EB427CF4-F26D-4932-B228-BCBD92BA39AA}" type="presParOf" srcId="{96D2CC75-4CB9-4373-81A6-23D23B1AA496}" destId="{E72C5775-59DF-4AC4-A420-F6539A18EB57}" srcOrd="0" destOrd="0" presId="urn:microsoft.com/office/officeart/2008/layout/CircularPictureCallout"/>
    <dgm:cxn modelId="{2ADB77A4-E526-485F-8738-DB12C98469D5}" type="presParOf" srcId="{F40F31F8-63F4-47C0-93B9-AB3C8F276515}" destId="{4D5DAC8C-8782-4744-B05D-AD47A2BDA00B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2E4C3D7-25C5-4A2F-8D43-188B02FD1709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D4D7A499-701E-4847-8DCA-06BB83155E33}">
      <dgm:prSet phldrT="[Text]"/>
      <dgm:spPr/>
      <dgm:t>
        <a:bodyPr anchor="t"/>
        <a:lstStyle/>
        <a:p>
          <a:r>
            <a:rPr lang="en-US" b="1" dirty="0" err="1">
              <a:solidFill>
                <a:schemeClr val="accent5">
                  <a:lumMod val="50000"/>
                </a:schemeClr>
              </a:solidFill>
            </a:rPr>
            <a:t>Lachezar</a:t>
          </a:r>
          <a:r>
            <a:rPr lang="en-US" b="1" dirty="0">
              <a:solidFill>
                <a:schemeClr val="accent5">
                  <a:lumMod val="50000"/>
                </a:schemeClr>
              </a:solidFill>
            </a:rPr>
            <a:t> </a:t>
          </a:r>
          <a:r>
            <a:rPr lang="en-US" b="1" dirty="0" err="1">
              <a:solidFill>
                <a:schemeClr val="accent5">
                  <a:lumMod val="50000"/>
                </a:schemeClr>
              </a:solidFill>
            </a:rPr>
            <a:t>Rashkov</a:t>
          </a:r>
          <a:endParaRPr lang="en-US" b="1" dirty="0">
            <a:solidFill>
              <a:schemeClr val="accent5">
                <a:lumMod val="50000"/>
              </a:schemeClr>
            </a:solidFill>
          </a:endParaRPr>
        </a:p>
      </dgm:t>
    </dgm:pt>
    <dgm:pt modelId="{318CDE39-34E3-4760-8A36-4D8920876054}" type="parTrans" cxnId="{9C53AF5A-630E-4F35-813A-CEE2089FF78A}">
      <dgm:prSet/>
      <dgm:spPr/>
      <dgm:t>
        <a:bodyPr/>
        <a:lstStyle/>
        <a:p>
          <a:endParaRPr lang="en-US"/>
        </a:p>
      </dgm:t>
    </dgm:pt>
    <dgm:pt modelId="{1761381D-53B2-487C-BF67-07C4CED54EC4}" type="sibTrans" cxnId="{9C53AF5A-630E-4F35-813A-CEE2089FF78A}">
      <dgm:prSet/>
      <dgm:spPr>
        <a:blipFill>
          <a:blip xmlns:r="http://schemas.openxmlformats.org/officeDocument/2006/relationships" r:embed="rId1"/>
          <a:srcRect/>
          <a:stretch>
            <a:fillRect t="-17000" b="-17000"/>
          </a:stretch>
        </a:blipFill>
      </dgm:spPr>
      <dgm:t>
        <a:bodyPr/>
        <a:lstStyle/>
        <a:p>
          <a:endParaRPr lang="en-US"/>
        </a:p>
      </dgm:t>
    </dgm:pt>
    <dgm:pt modelId="{F47AD55C-6770-4B0F-85D2-2DE13B3BC2D5}" type="pres">
      <dgm:prSet presAssocID="{32E4C3D7-25C5-4A2F-8D43-188B02FD1709}" presName="Name0" presStyleCnt="0">
        <dgm:presLayoutVars>
          <dgm:chMax val="7"/>
          <dgm:chPref val="7"/>
          <dgm:dir/>
        </dgm:presLayoutVars>
      </dgm:prSet>
      <dgm:spPr/>
    </dgm:pt>
    <dgm:pt modelId="{A1595320-3B47-43D9-8B4E-071F4CA77BD6}" type="pres">
      <dgm:prSet presAssocID="{32E4C3D7-25C5-4A2F-8D43-188B02FD1709}" presName="Name1" presStyleCnt="0"/>
      <dgm:spPr/>
    </dgm:pt>
    <dgm:pt modelId="{18F7A47D-3EE8-466E-B2BF-662867627929}" type="pres">
      <dgm:prSet presAssocID="{1761381D-53B2-487C-BF67-07C4CED54EC4}" presName="picture_1" presStyleCnt="0"/>
      <dgm:spPr/>
    </dgm:pt>
    <dgm:pt modelId="{C5276854-1FFC-49EB-9FA7-F71822CD0D73}" type="pres">
      <dgm:prSet presAssocID="{1761381D-53B2-487C-BF67-07C4CED54EC4}" presName="pictureRepeatNode" presStyleLbl="alignImgPlace1" presStyleIdx="0" presStyleCnt="1" custLinFactNeighborY="-3899"/>
      <dgm:spPr/>
    </dgm:pt>
    <dgm:pt modelId="{ACB230D8-345A-423F-8567-43F0426FE27F}" type="pres">
      <dgm:prSet presAssocID="{D4D7A499-701E-4847-8DCA-06BB83155E33}" presName="text_1" presStyleLbl="node1" presStyleIdx="0" presStyleCnt="0" custScaleX="225182" custLinFactY="-100000" custLinFactNeighborX="3696" custLinFactNeighborY="-177744">
        <dgm:presLayoutVars>
          <dgm:bulletEnabled val="1"/>
        </dgm:presLayoutVars>
      </dgm:prSet>
      <dgm:spPr/>
    </dgm:pt>
  </dgm:ptLst>
  <dgm:cxnLst>
    <dgm:cxn modelId="{E1A2272F-55C3-440E-97B2-11694CFF1851}" type="presOf" srcId="{D4D7A499-701E-4847-8DCA-06BB83155E33}" destId="{ACB230D8-345A-423F-8567-43F0426FE27F}" srcOrd="0" destOrd="0" presId="urn:microsoft.com/office/officeart/2008/layout/CircularPictureCallout"/>
    <dgm:cxn modelId="{9C53AF5A-630E-4F35-813A-CEE2089FF78A}" srcId="{32E4C3D7-25C5-4A2F-8D43-188B02FD1709}" destId="{D4D7A499-701E-4847-8DCA-06BB83155E33}" srcOrd="0" destOrd="0" parTransId="{318CDE39-34E3-4760-8A36-4D8920876054}" sibTransId="{1761381D-53B2-487C-BF67-07C4CED54EC4}"/>
    <dgm:cxn modelId="{3B4260E7-2641-4D2E-89A2-8921EEF2B439}" type="presOf" srcId="{32E4C3D7-25C5-4A2F-8D43-188B02FD1709}" destId="{F47AD55C-6770-4B0F-85D2-2DE13B3BC2D5}" srcOrd="0" destOrd="0" presId="urn:microsoft.com/office/officeart/2008/layout/CircularPictureCallout"/>
    <dgm:cxn modelId="{93E174F7-94FB-44C9-8CA5-C0748B444A28}" type="presOf" srcId="{1761381D-53B2-487C-BF67-07C4CED54EC4}" destId="{C5276854-1FFC-49EB-9FA7-F71822CD0D73}" srcOrd="0" destOrd="0" presId="urn:microsoft.com/office/officeart/2008/layout/CircularPictureCallout"/>
    <dgm:cxn modelId="{ADD9C0B0-F980-4FE1-B8E1-CF4EADC357EF}" type="presParOf" srcId="{F47AD55C-6770-4B0F-85D2-2DE13B3BC2D5}" destId="{A1595320-3B47-43D9-8B4E-071F4CA77BD6}" srcOrd="0" destOrd="0" presId="urn:microsoft.com/office/officeart/2008/layout/CircularPictureCallout"/>
    <dgm:cxn modelId="{234D0184-B569-4A91-8027-D0CA0469CA68}" type="presParOf" srcId="{A1595320-3B47-43D9-8B4E-071F4CA77BD6}" destId="{18F7A47D-3EE8-466E-B2BF-662867627929}" srcOrd="0" destOrd="0" presId="urn:microsoft.com/office/officeart/2008/layout/CircularPictureCallout"/>
    <dgm:cxn modelId="{D65B7DA4-2E25-47B0-9AF1-368009C0B53A}" type="presParOf" srcId="{18F7A47D-3EE8-466E-B2BF-662867627929}" destId="{C5276854-1FFC-49EB-9FA7-F71822CD0D73}" srcOrd="0" destOrd="0" presId="urn:microsoft.com/office/officeart/2008/layout/CircularPictureCallout"/>
    <dgm:cxn modelId="{5C808548-652E-4E62-8DCE-D4720124C758}" type="presParOf" srcId="{A1595320-3B47-43D9-8B4E-071F4CA77BD6}" destId="{ACB230D8-345A-423F-8567-43F0426FE27F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A1716F-8B84-45FB-9918-A80E5D57A807}">
      <dsp:nvSpPr>
        <dsp:cNvPr id="0" name=""/>
        <dsp:cNvSpPr/>
      </dsp:nvSpPr>
      <dsp:spPr>
        <a:xfrm>
          <a:off x="622732" y="696894"/>
          <a:ext cx="1245464" cy="1245464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5000" b="-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17D349-BB67-42D5-9A21-9A1099B12839}">
      <dsp:nvSpPr>
        <dsp:cNvPr id="0" name=""/>
        <dsp:cNvSpPr/>
      </dsp:nvSpPr>
      <dsp:spPr>
        <a:xfrm>
          <a:off x="643795" y="258781"/>
          <a:ext cx="1147206" cy="411003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accent5">
                  <a:lumMod val="50000"/>
                </a:schemeClr>
              </a:solidFill>
            </a:rPr>
            <a:t>Dean </a:t>
          </a:r>
          <a:r>
            <a:rPr lang="en-US" sz="1500" b="1" kern="1200" dirty="0" err="1">
              <a:solidFill>
                <a:schemeClr val="accent5">
                  <a:lumMod val="50000"/>
                </a:schemeClr>
              </a:solidFill>
            </a:rPr>
            <a:t>Petkov</a:t>
          </a:r>
          <a:endParaRPr lang="en-US" sz="1500" b="1" kern="1200" dirty="0">
            <a:solidFill>
              <a:schemeClr val="accent5">
                <a:lumMod val="50000"/>
              </a:schemeClr>
            </a:solidFill>
          </a:endParaRPr>
        </a:p>
      </dsp:txBody>
      <dsp:txXfrm>
        <a:off x="643795" y="258781"/>
        <a:ext cx="1147206" cy="4110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BC8E70-C3AD-4DC0-A42B-5D8FD37D2BF7}">
      <dsp:nvSpPr>
        <dsp:cNvPr id="0" name=""/>
        <dsp:cNvSpPr/>
      </dsp:nvSpPr>
      <dsp:spPr>
        <a:xfrm>
          <a:off x="525375" y="451237"/>
          <a:ext cx="1262091" cy="1262091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13000" b="-1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6EB2DE-E93C-4C66-8576-862957B83B45}">
      <dsp:nvSpPr>
        <dsp:cNvPr id="0" name=""/>
        <dsp:cNvSpPr/>
      </dsp:nvSpPr>
      <dsp:spPr>
        <a:xfrm>
          <a:off x="309853" y="0"/>
          <a:ext cx="1775902" cy="395275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accent5">
                  <a:lumMod val="50000"/>
                </a:schemeClr>
              </a:solidFill>
            </a:rPr>
            <a:t>Rumen Parvanov</a:t>
          </a:r>
        </a:p>
      </dsp:txBody>
      <dsp:txXfrm>
        <a:off x="309853" y="0"/>
        <a:ext cx="1775902" cy="3952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2C5775-59DF-4AC4-A420-F6539A18EB57}">
      <dsp:nvSpPr>
        <dsp:cNvPr id="0" name=""/>
        <dsp:cNvSpPr/>
      </dsp:nvSpPr>
      <dsp:spPr>
        <a:xfrm>
          <a:off x="622732" y="639702"/>
          <a:ext cx="1245464" cy="1245464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25000" b="-2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5DAC8C-8782-4744-B05D-AD47A2BDA00B}">
      <dsp:nvSpPr>
        <dsp:cNvPr id="0" name=""/>
        <dsp:cNvSpPr/>
      </dsp:nvSpPr>
      <dsp:spPr>
        <a:xfrm>
          <a:off x="448140" y="182519"/>
          <a:ext cx="1516150" cy="411003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accent5">
                  <a:lumMod val="50000"/>
                </a:schemeClr>
              </a:solidFill>
            </a:rPr>
            <a:t>Anton </a:t>
          </a:r>
          <a:r>
            <a:rPr lang="en-US" sz="1600" b="1" kern="1200" dirty="0" err="1">
              <a:solidFill>
                <a:schemeClr val="accent5">
                  <a:lumMod val="50000"/>
                </a:schemeClr>
              </a:solidFill>
            </a:rPr>
            <a:t>Kabakov</a:t>
          </a:r>
          <a:endParaRPr lang="en-US" sz="1600" b="1" kern="1200" dirty="0">
            <a:solidFill>
              <a:schemeClr val="accent5">
                <a:lumMod val="50000"/>
              </a:schemeClr>
            </a:solidFill>
          </a:endParaRPr>
        </a:p>
      </dsp:txBody>
      <dsp:txXfrm>
        <a:off x="448140" y="182519"/>
        <a:ext cx="1516150" cy="41100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276854-1FFC-49EB-9FA7-F71822CD0D73}">
      <dsp:nvSpPr>
        <dsp:cNvPr id="0" name=""/>
        <dsp:cNvSpPr/>
      </dsp:nvSpPr>
      <dsp:spPr>
        <a:xfrm>
          <a:off x="640850" y="770694"/>
          <a:ext cx="1281701" cy="1281701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17000" b="-17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B230D8-345A-423F-8567-43F0426FE27F}">
      <dsp:nvSpPr>
        <dsp:cNvPr id="0" name=""/>
        <dsp:cNvSpPr/>
      </dsp:nvSpPr>
      <dsp:spPr>
        <a:xfrm>
          <a:off x="388447" y="326502"/>
          <a:ext cx="1847142" cy="42296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 err="1">
              <a:solidFill>
                <a:schemeClr val="accent5">
                  <a:lumMod val="50000"/>
                </a:schemeClr>
              </a:solidFill>
            </a:rPr>
            <a:t>Lachezar</a:t>
          </a:r>
          <a:r>
            <a:rPr lang="en-US" sz="1600" b="1" kern="1200" dirty="0">
              <a:solidFill>
                <a:schemeClr val="accent5">
                  <a:lumMod val="50000"/>
                </a:schemeClr>
              </a:solidFill>
            </a:rPr>
            <a:t> </a:t>
          </a:r>
          <a:r>
            <a:rPr lang="en-US" sz="1600" b="1" kern="1200" dirty="0" err="1">
              <a:solidFill>
                <a:schemeClr val="accent5">
                  <a:lumMod val="50000"/>
                </a:schemeClr>
              </a:solidFill>
            </a:rPr>
            <a:t>Rashkov</a:t>
          </a:r>
          <a:endParaRPr lang="en-US" sz="1600" b="1" kern="1200" dirty="0">
            <a:solidFill>
              <a:schemeClr val="accent5">
                <a:lumMod val="50000"/>
              </a:schemeClr>
            </a:solidFill>
          </a:endParaRPr>
        </a:p>
      </dsp:txBody>
      <dsp:txXfrm>
        <a:off x="388447" y="326502"/>
        <a:ext cx="1847142" cy="4229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c1d89dbd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c1d89dbd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0a0613070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0a0613070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0a061307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a0a061307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275588d0e4_0_2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1275588d0e4_0_2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ef077a519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ef077a519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7900" y="373879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092979" y="2740901"/>
            <a:ext cx="5833456" cy="2402579"/>
          </a:xfrm>
          <a:custGeom>
            <a:avLst/>
            <a:gdLst/>
            <a:ahLst/>
            <a:cxnLst/>
            <a:rect l="l" t="t" r="r" b="b"/>
            <a:pathLst>
              <a:path w="29999" h="12673" extrusionOk="0">
                <a:moveTo>
                  <a:pt x="18908" y="1162"/>
                </a:moveTo>
                <a:lnTo>
                  <a:pt x="18908" y="1162"/>
                </a:lnTo>
                <a:cubicBezTo>
                  <a:pt x="18935" y="1166"/>
                  <a:pt x="18960" y="1171"/>
                  <a:pt x="18981" y="1177"/>
                </a:cubicBezTo>
                <a:lnTo>
                  <a:pt x="18981" y="1177"/>
                </a:lnTo>
                <a:cubicBezTo>
                  <a:pt x="18983" y="1175"/>
                  <a:pt x="18985" y="1172"/>
                  <a:pt x="18987" y="1169"/>
                </a:cubicBezTo>
                <a:cubicBezTo>
                  <a:pt x="18968" y="1165"/>
                  <a:pt x="18939" y="1163"/>
                  <a:pt x="18908" y="1162"/>
                </a:cubicBezTo>
                <a:close/>
                <a:moveTo>
                  <a:pt x="18944" y="1218"/>
                </a:moveTo>
                <a:lnTo>
                  <a:pt x="18944" y="1218"/>
                </a:lnTo>
                <a:cubicBezTo>
                  <a:pt x="18932" y="1236"/>
                  <a:pt x="18914" y="1248"/>
                  <a:pt x="18908" y="1272"/>
                </a:cubicBezTo>
                <a:cubicBezTo>
                  <a:pt x="18854" y="1254"/>
                  <a:pt x="18805" y="1242"/>
                  <a:pt x="18757" y="1218"/>
                </a:cubicBezTo>
                <a:lnTo>
                  <a:pt x="18757" y="1218"/>
                </a:lnTo>
                <a:cubicBezTo>
                  <a:pt x="18775" y="1227"/>
                  <a:pt x="18810" y="1231"/>
                  <a:pt x="18846" y="1231"/>
                </a:cubicBezTo>
                <a:cubicBezTo>
                  <a:pt x="18882" y="1231"/>
                  <a:pt x="18920" y="1227"/>
                  <a:pt x="18944" y="1218"/>
                </a:cubicBezTo>
                <a:close/>
                <a:moveTo>
                  <a:pt x="18781" y="1278"/>
                </a:moveTo>
                <a:lnTo>
                  <a:pt x="18781" y="1278"/>
                </a:lnTo>
                <a:cubicBezTo>
                  <a:pt x="18811" y="1296"/>
                  <a:pt x="18848" y="1302"/>
                  <a:pt x="18878" y="1308"/>
                </a:cubicBezTo>
                <a:cubicBezTo>
                  <a:pt x="18841" y="1302"/>
                  <a:pt x="18805" y="1296"/>
                  <a:pt x="18781" y="1278"/>
                </a:cubicBezTo>
                <a:close/>
                <a:moveTo>
                  <a:pt x="19265" y="1218"/>
                </a:moveTo>
                <a:lnTo>
                  <a:pt x="19265" y="1218"/>
                </a:lnTo>
                <a:cubicBezTo>
                  <a:pt x="19320" y="1224"/>
                  <a:pt x="19398" y="1321"/>
                  <a:pt x="19423" y="1339"/>
                </a:cubicBezTo>
                <a:cubicBezTo>
                  <a:pt x="19417" y="1345"/>
                  <a:pt x="19398" y="1345"/>
                  <a:pt x="19392" y="1357"/>
                </a:cubicBezTo>
                <a:cubicBezTo>
                  <a:pt x="19368" y="1314"/>
                  <a:pt x="19326" y="1272"/>
                  <a:pt x="19265" y="1218"/>
                </a:cubicBezTo>
                <a:close/>
                <a:moveTo>
                  <a:pt x="18757" y="1333"/>
                </a:moveTo>
                <a:lnTo>
                  <a:pt x="18757" y="1333"/>
                </a:lnTo>
                <a:cubicBezTo>
                  <a:pt x="18787" y="1339"/>
                  <a:pt x="18823" y="1345"/>
                  <a:pt x="18854" y="1345"/>
                </a:cubicBezTo>
                <a:cubicBezTo>
                  <a:pt x="18854" y="1357"/>
                  <a:pt x="18848" y="1357"/>
                  <a:pt x="18848" y="1363"/>
                </a:cubicBezTo>
                <a:cubicBezTo>
                  <a:pt x="18817" y="1357"/>
                  <a:pt x="18781" y="1345"/>
                  <a:pt x="18757" y="1333"/>
                </a:cubicBezTo>
                <a:close/>
                <a:moveTo>
                  <a:pt x="19247" y="1266"/>
                </a:moveTo>
                <a:cubicBezTo>
                  <a:pt x="19247" y="1266"/>
                  <a:pt x="19320" y="1314"/>
                  <a:pt x="19368" y="1363"/>
                </a:cubicBezTo>
                <a:cubicBezTo>
                  <a:pt x="19356" y="1369"/>
                  <a:pt x="19350" y="1375"/>
                  <a:pt x="19332" y="1375"/>
                </a:cubicBezTo>
                <a:cubicBezTo>
                  <a:pt x="19289" y="1333"/>
                  <a:pt x="19247" y="1266"/>
                  <a:pt x="19247" y="1266"/>
                </a:cubicBezTo>
                <a:close/>
                <a:moveTo>
                  <a:pt x="18763" y="1369"/>
                </a:moveTo>
                <a:lnTo>
                  <a:pt x="18763" y="1369"/>
                </a:lnTo>
                <a:cubicBezTo>
                  <a:pt x="18787" y="1375"/>
                  <a:pt x="18811" y="1387"/>
                  <a:pt x="18835" y="1387"/>
                </a:cubicBezTo>
                <a:cubicBezTo>
                  <a:pt x="18835" y="1387"/>
                  <a:pt x="18835" y="1393"/>
                  <a:pt x="18823" y="1393"/>
                </a:cubicBezTo>
                <a:cubicBezTo>
                  <a:pt x="18805" y="1387"/>
                  <a:pt x="18787" y="1375"/>
                  <a:pt x="18763" y="1369"/>
                </a:cubicBezTo>
                <a:close/>
                <a:moveTo>
                  <a:pt x="19187" y="1302"/>
                </a:moveTo>
                <a:cubicBezTo>
                  <a:pt x="19211" y="1333"/>
                  <a:pt x="19265" y="1369"/>
                  <a:pt x="19302" y="1393"/>
                </a:cubicBezTo>
                <a:cubicBezTo>
                  <a:pt x="19289" y="1399"/>
                  <a:pt x="19277" y="1405"/>
                  <a:pt x="19265" y="1405"/>
                </a:cubicBezTo>
                <a:cubicBezTo>
                  <a:pt x="19241" y="1375"/>
                  <a:pt x="19211" y="1339"/>
                  <a:pt x="19187" y="1302"/>
                </a:cubicBezTo>
                <a:close/>
                <a:moveTo>
                  <a:pt x="19187" y="1369"/>
                </a:moveTo>
                <a:cubicBezTo>
                  <a:pt x="19199" y="1387"/>
                  <a:pt x="19211" y="1405"/>
                  <a:pt x="19235" y="1429"/>
                </a:cubicBezTo>
                <a:cubicBezTo>
                  <a:pt x="19211" y="1405"/>
                  <a:pt x="19199" y="1393"/>
                  <a:pt x="19187" y="1369"/>
                </a:cubicBezTo>
                <a:close/>
                <a:moveTo>
                  <a:pt x="19144" y="1394"/>
                </a:moveTo>
                <a:lnTo>
                  <a:pt x="19144" y="1394"/>
                </a:lnTo>
                <a:cubicBezTo>
                  <a:pt x="19151" y="1418"/>
                  <a:pt x="19169" y="1436"/>
                  <a:pt x="19187" y="1454"/>
                </a:cubicBezTo>
                <a:cubicBezTo>
                  <a:pt x="19187" y="1454"/>
                  <a:pt x="19181" y="1454"/>
                  <a:pt x="19181" y="1460"/>
                </a:cubicBezTo>
                <a:cubicBezTo>
                  <a:pt x="19169" y="1436"/>
                  <a:pt x="19151" y="1418"/>
                  <a:pt x="19144" y="1394"/>
                </a:cubicBezTo>
                <a:close/>
                <a:moveTo>
                  <a:pt x="19129" y="1446"/>
                </a:moveTo>
                <a:lnTo>
                  <a:pt x="19129" y="1446"/>
                </a:lnTo>
                <a:cubicBezTo>
                  <a:pt x="19137" y="1455"/>
                  <a:pt x="19146" y="1462"/>
                  <a:pt x="19150" y="1466"/>
                </a:cubicBezTo>
                <a:cubicBezTo>
                  <a:pt x="19150" y="1466"/>
                  <a:pt x="19144" y="1466"/>
                  <a:pt x="19144" y="1472"/>
                </a:cubicBezTo>
                <a:lnTo>
                  <a:pt x="19129" y="1446"/>
                </a:lnTo>
                <a:close/>
                <a:moveTo>
                  <a:pt x="18159" y="1511"/>
                </a:moveTo>
                <a:cubicBezTo>
                  <a:pt x="18157" y="1512"/>
                  <a:pt x="18154" y="1513"/>
                  <a:pt x="18151" y="1514"/>
                </a:cubicBezTo>
                <a:cubicBezTo>
                  <a:pt x="18153" y="1515"/>
                  <a:pt x="18155" y="1515"/>
                  <a:pt x="18157" y="1516"/>
                </a:cubicBezTo>
                <a:lnTo>
                  <a:pt x="18157" y="1516"/>
                </a:lnTo>
                <a:cubicBezTo>
                  <a:pt x="18157" y="1514"/>
                  <a:pt x="18158" y="1512"/>
                  <a:pt x="18159" y="1511"/>
                </a:cubicBezTo>
                <a:close/>
                <a:moveTo>
                  <a:pt x="18321" y="1472"/>
                </a:moveTo>
                <a:lnTo>
                  <a:pt x="18321" y="1472"/>
                </a:lnTo>
                <a:cubicBezTo>
                  <a:pt x="18303" y="1508"/>
                  <a:pt x="18272" y="1526"/>
                  <a:pt x="18248" y="1551"/>
                </a:cubicBezTo>
                <a:cubicBezTo>
                  <a:pt x="18272" y="1526"/>
                  <a:pt x="18303" y="1496"/>
                  <a:pt x="18321" y="1472"/>
                </a:cubicBezTo>
                <a:close/>
                <a:moveTo>
                  <a:pt x="18334" y="1544"/>
                </a:moveTo>
                <a:lnTo>
                  <a:pt x="18334" y="1544"/>
                </a:lnTo>
                <a:cubicBezTo>
                  <a:pt x="18325" y="1556"/>
                  <a:pt x="18314" y="1569"/>
                  <a:pt x="18303" y="1581"/>
                </a:cubicBezTo>
                <a:cubicBezTo>
                  <a:pt x="18297" y="1581"/>
                  <a:pt x="18297" y="1575"/>
                  <a:pt x="18291" y="1575"/>
                </a:cubicBezTo>
                <a:cubicBezTo>
                  <a:pt x="18307" y="1565"/>
                  <a:pt x="18321" y="1555"/>
                  <a:pt x="18334" y="1544"/>
                </a:cubicBezTo>
                <a:close/>
                <a:moveTo>
                  <a:pt x="18365" y="1571"/>
                </a:moveTo>
                <a:cubicBezTo>
                  <a:pt x="18356" y="1580"/>
                  <a:pt x="18350" y="1591"/>
                  <a:pt x="18339" y="1605"/>
                </a:cubicBezTo>
                <a:lnTo>
                  <a:pt x="18333" y="1599"/>
                </a:lnTo>
                <a:cubicBezTo>
                  <a:pt x="18344" y="1588"/>
                  <a:pt x="18354" y="1580"/>
                  <a:pt x="18365" y="1571"/>
                </a:cubicBezTo>
                <a:close/>
                <a:moveTo>
                  <a:pt x="18823" y="1702"/>
                </a:moveTo>
                <a:cubicBezTo>
                  <a:pt x="18835" y="1708"/>
                  <a:pt x="18835" y="1720"/>
                  <a:pt x="18841" y="1726"/>
                </a:cubicBezTo>
                <a:cubicBezTo>
                  <a:pt x="18835" y="1726"/>
                  <a:pt x="18835" y="1726"/>
                  <a:pt x="18823" y="1720"/>
                </a:cubicBezTo>
                <a:lnTo>
                  <a:pt x="18823" y="1702"/>
                </a:lnTo>
                <a:close/>
                <a:moveTo>
                  <a:pt x="18848" y="1732"/>
                </a:moveTo>
                <a:cubicBezTo>
                  <a:pt x="18854" y="1738"/>
                  <a:pt x="18854" y="1750"/>
                  <a:pt x="18866" y="1750"/>
                </a:cubicBezTo>
                <a:cubicBezTo>
                  <a:pt x="18866" y="1750"/>
                  <a:pt x="18866" y="1756"/>
                  <a:pt x="18854" y="1756"/>
                </a:cubicBezTo>
                <a:lnTo>
                  <a:pt x="18835" y="1756"/>
                </a:lnTo>
                <a:cubicBezTo>
                  <a:pt x="18835" y="1750"/>
                  <a:pt x="18823" y="1738"/>
                  <a:pt x="18823" y="1732"/>
                </a:cubicBezTo>
                <a:close/>
                <a:moveTo>
                  <a:pt x="19289" y="1738"/>
                </a:moveTo>
                <a:cubicBezTo>
                  <a:pt x="19289" y="1738"/>
                  <a:pt x="19296" y="1762"/>
                  <a:pt x="19308" y="1787"/>
                </a:cubicBezTo>
                <a:lnTo>
                  <a:pt x="19296" y="1787"/>
                </a:lnTo>
                <a:cubicBezTo>
                  <a:pt x="19289" y="1762"/>
                  <a:pt x="19289" y="1738"/>
                  <a:pt x="19289" y="1738"/>
                </a:cubicBezTo>
                <a:close/>
                <a:moveTo>
                  <a:pt x="19332" y="1732"/>
                </a:moveTo>
                <a:cubicBezTo>
                  <a:pt x="19332" y="1738"/>
                  <a:pt x="19338" y="1762"/>
                  <a:pt x="19356" y="1787"/>
                </a:cubicBezTo>
                <a:lnTo>
                  <a:pt x="19332" y="1787"/>
                </a:lnTo>
                <a:cubicBezTo>
                  <a:pt x="19326" y="1762"/>
                  <a:pt x="19326" y="1738"/>
                  <a:pt x="19332" y="1732"/>
                </a:cubicBezTo>
                <a:close/>
                <a:moveTo>
                  <a:pt x="19368" y="1660"/>
                </a:moveTo>
                <a:lnTo>
                  <a:pt x="19368" y="1660"/>
                </a:lnTo>
                <a:cubicBezTo>
                  <a:pt x="19374" y="1708"/>
                  <a:pt x="19398" y="1756"/>
                  <a:pt x="19423" y="1787"/>
                </a:cubicBezTo>
                <a:lnTo>
                  <a:pt x="19386" y="1787"/>
                </a:lnTo>
                <a:cubicBezTo>
                  <a:pt x="19380" y="1750"/>
                  <a:pt x="19368" y="1702"/>
                  <a:pt x="19368" y="1660"/>
                </a:cubicBezTo>
                <a:close/>
                <a:moveTo>
                  <a:pt x="19241" y="1762"/>
                </a:moveTo>
                <a:lnTo>
                  <a:pt x="19241" y="1762"/>
                </a:lnTo>
                <a:cubicBezTo>
                  <a:pt x="19241" y="1769"/>
                  <a:pt x="19247" y="1787"/>
                  <a:pt x="19259" y="1793"/>
                </a:cubicBezTo>
                <a:lnTo>
                  <a:pt x="19247" y="1793"/>
                </a:lnTo>
                <a:cubicBezTo>
                  <a:pt x="19241" y="1787"/>
                  <a:pt x="19241" y="1775"/>
                  <a:pt x="19241" y="1762"/>
                </a:cubicBezTo>
                <a:close/>
                <a:moveTo>
                  <a:pt x="19398" y="1635"/>
                </a:moveTo>
                <a:cubicBezTo>
                  <a:pt x="19398" y="1696"/>
                  <a:pt x="19429" y="1756"/>
                  <a:pt x="19459" y="1793"/>
                </a:cubicBezTo>
                <a:cubicBezTo>
                  <a:pt x="19453" y="1787"/>
                  <a:pt x="19441" y="1787"/>
                  <a:pt x="19429" y="1787"/>
                </a:cubicBezTo>
                <a:cubicBezTo>
                  <a:pt x="19417" y="1750"/>
                  <a:pt x="19392" y="1678"/>
                  <a:pt x="19398" y="1635"/>
                </a:cubicBezTo>
                <a:close/>
                <a:moveTo>
                  <a:pt x="19453" y="1636"/>
                </a:moveTo>
                <a:cubicBezTo>
                  <a:pt x="19453" y="1679"/>
                  <a:pt x="19477" y="1751"/>
                  <a:pt x="19507" y="1793"/>
                </a:cubicBezTo>
                <a:lnTo>
                  <a:pt x="19489" y="1793"/>
                </a:lnTo>
                <a:cubicBezTo>
                  <a:pt x="19477" y="1751"/>
                  <a:pt x="19453" y="1679"/>
                  <a:pt x="19453" y="1636"/>
                </a:cubicBezTo>
                <a:close/>
                <a:moveTo>
                  <a:pt x="19199" y="1762"/>
                </a:moveTo>
                <a:cubicBezTo>
                  <a:pt x="19199" y="1781"/>
                  <a:pt x="19205" y="1793"/>
                  <a:pt x="19205" y="1799"/>
                </a:cubicBezTo>
                <a:cubicBezTo>
                  <a:pt x="19205" y="1811"/>
                  <a:pt x="19199" y="1811"/>
                  <a:pt x="19199" y="1811"/>
                </a:cubicBezTo>
                <a:lnTo>
                  <a:pt x="19199" y="1762"/>
                </a:lnTo>
                <a:close/>
                <a:moveTo>
                  <a:pt x="19168" y="1787"/>
                </a:moveTo>
                <a:cubicBezTo>
                  <a:pt x="19168" y="1793"/>
                  <a:pt x="19168" y="1805"/>
                  <a:pt x="19174" y="1817"/>
                </a:cubicBezTo>
                <a:lnTo>
                  <a:pt x="19156" y="1817"/>
                </a:lnTo>
                <a:cubicBezTo>
                  <a:pt x="19156" y="1799"/>
                  <a:pt x="19156" y="1793"/>
                  <a:pt x="19168" y="1787"/>
                </a:cubicBezTo>
                <a:close/>
                <a:moveTo>
                  <a:pt x="18757" y="1769"/>
                </a:moveTo>
                <a:lnTo>
                  <a:pt x="18793" y="1823"/>
                </a:lnTo>
                <a:cubicBezTo>
                  <a:pt x="18781" y="1817"/>
                  <a:pt x="18757" y="1811"/>
                  <a:pt x="18745" y="1799"/>
                </a:cubicBezTo>
                <a:cubicBezTo>
                  <a:pt x="18745" y="1793"/>
                  <a:pt x="18745" y="1787"/>
                  <a:pt x="18732" y="1781"/>
                </a:cubicBezTo>
                <a:cubicBezTo>
                  <a:pt x="18732" y="1781"/>
                  <a:pt x="18732" y="1769"/>
                  <a:pt x="18745" y="1769"/>
                </a:cubicBezTo>
                <a:close/>
                <a:moveTo>
                  <a:pt x="18975" y="1775"/>
                </a:moveTo>
                <a:cubicBezTo>
                  <a:pt x="18987" y="1793"/>
                  <a:pt x="18993" y="1811"/>
                  <a:pt x="18993" y="1823"/>
                </a:cubicBezTo>
                <a:cubicBezTo>
                  <a:pt x="18987" y="1817"/>
                  <a:pt x="18975" y="1817"/>
                  <a:pt x="18969" y="1805"/>
                </a:cubicBezTo>
                <a:cubicBezTo>
                  <a:pt x="18975" y="1799"/>
                  <a:pt x="18975" y="1787"/>
                  <a:pt x="18975" y="1775"/>
                </a:cubicBezTo>
                <a:close/>
                <a:moveTo>
                  <a:pt x="18079" y="1757"/>
                </a:moveTo>
                <a:cubicBezTo>
                  <a:pt x="18078" y="1775"/>
                  <a:pt x="18066" y="1811"/>
                  <a:pt x="18066" y="1829"/>
                </a:cubicBezTo>
                <a:lnTo>
                  <a:pt x="18060" y="1829"/>
                </a:lnTo>
                <a:cubicBezTo>
                  <a:pt x="18066" y="1811"/>
                  <a:pt x="18078" y="1775"/>
                  <a:pt x="18079" y="1757"/>
                </a:cubicBezTo>
                <a:close/>
                <a:moveTo>
                  <a:pt x="18811" y="1775"/>
                </a:moveTo>
                <a:lnTo>
                  <a:pt x="18835" y="1799"/>
                </a:lnTo>
                <a:cubicBezTo>
                  <a:pt x="18823" y="1805"/>
                  <a:pt x="18817" y="1817"/>
                  <a:pt x="18817" y="1829"/>
                </a:cubicBezTo>
                <a:lnTo>
                  <a:pt x="18811" y="1829"/>
                </a:lnTo>
                <a:cubicBezTo>
                  <a:pt x="18805" y="1817"/>
                  <a:pt x="18793" y="1799"/>
                  <a:pt x="18793" y="1775"/>
                </a:cubicBezTo>
                <a:close/>
                <a:moveTo>
                  <a:pt x="19114" y="1799"/>
                </a:moveTo>
                <a:cubicBezTo>
                  <a:pt x="19114" y="1805"/>
                  <a:pt x="19114" y="1817"/>
                  <a:pt x="19120" y="1829"/>
                </a:cubicBezTo>
                <a:cubicBezTo>
                  <a:pt x="19118" y="1827"/>
                  <a:pt x="19117" y="1826"/>
                  <a:pt x="19115" y="1826"/>
                </a:cubicBezTo>
                <a:cubicBezTo>
                  <a:pt x="19113" y="1826"/>
                  <a:pt x="19112" y="1829"/>
                  <a:pt x="19108" y="1829"/>
                </a:cubicBezTo>
                <a:cubicBezTo>
                  <a:pt x="19108" y="1817"/>
                  <a:pt x="19108" y="1811"/>
                  <a:pt x="19114" y="1799"/>
                </a:cubicBezTo>
                <a:close/>
                <a:moveTo>
                  <a:pt x="17988" y="1702"/>
                </a:moveTo>
                <a:cubicBezTo>
                  <a:pt x="17976" y="1750"/>
                  <a:pt x="17970" y="1793"/>
                  <a:pt x="17970" y="1841"/>
                </a:cubicBezTo>
                <a:lnTo>
                  <a:pt x="17933" y="1841"/>
                </a:lnTo>
                <a:cubicBezTo>
                  <a:pt x="17951" y="1793"/>
                  <a:pt x="17976" y="1738"/>
                  <a:pt x="17988" y="1702"/>
                </a:cubicBezTo>
                <a:close/>
                <a:moveTo>
                  <a:pt x="18012" y="1762"/>
                </a:moveTo>
                <a:cubicBezTo>
                  <a:pt x="18018" y="1775"/>
                  <a:pt x="18018" y="1811"/>
                  <a:pt x="18006" y="1841"/>
                </a:cubicBezTo>
                <a:cubicBezTo>
                  <a:pt x="18012" y="1817"/>
                  <a:pt x="18012" y="1787"/>
                  <a:pt x="18012" y="1762"/>
                </a:cubicBezTo>
                <a:close/>
                <a:moveTo>
                  <a:pt x="18109" y="1787"/>
                </a:moveTo>
                <a:lnTo>
                  <a:pt x="18109" y="1841"/>
                </a:lnTo>
                <a:lnTo>
                  <a:pt x="18097" y="1841"/>
                </a:lnTo>
                <a:cubicBezTo>
                  <a:pt x="18097" y="1817"/>
                  <a:pt x="18109" y="1799"/>
                  <a:pt x="18109" y="1787"/>
                </a:cubicBezTo>
                <a:close/>
                <a:moveTo>
                  <a:pt x="19084" y="1811"/>
                </a:moveTo>
                <a:lnTo>
                  <a:pt x="19084" y="1829"/>
                </a:lnTo>
                <a:cubicBezTo>
                  <a:pt x="19084" y="1841"/>
                  <a:pt x="19084" y="1841"/>
                  <a:pt x="19078" y="1841"/>
                </a:cubicBezTo>
                <a:cubicBezTo>
                  <a:pt x="19078" y="1823"/>
                  <a:pt x="19078" y="1817"/>
                  <a:pt x="19084" y="1811"/>
                </a:cubicBezTo>
                <a:close/>
                <a:moveTo>
                  <a:pt x="18884" y="1793"/>
                </a:moveTo>
                <a:lnTo>
                  <a:pt x="18896" y="1847"/>
                </a:lnTo>
                <a:cubicBezTo>
                  <a:pt x="18884" y="1841"/>
                  <a:pt x="18878" y="1823"/>
                  <a:pt x="18866" y="1811"/>
                </a:cubicBezTo>
                <a:cubicBezTo>
                  <a:pt x="18878" y="1799"/>
                  <a:pt x="18884" y="1793"/>
                  <a:pt x="18884" y="1793"/>
                </a:cubicBezTo>
                <a:close/>
                <a:moveTo>
                  <a:pt x="19053" y="1817"/>
                </a:moveTo>
                <a:cubicBezTo>
                  <a:pt x="19053" y="1823"/>
                  <a:pt x="19053" y="1829"/>
                  <a:pt x="19059" y="1847"/>
                </a:cubicBezTo>
                <a:lnTo>
                  <a:pt x="19053" y="1847"/>
                </a:lnTo>
                <a:cubicBezTo>
                  <a:pt x="19047" y="1841"/>
                  <a:pt x="19047" y="1823"/>
                  <a:pt x="19053" y="1817"/>
                </a:cubicBezTo>
                <a:close/>
                <a:moveTo>
                  <a:pt x="17863" y="1832"/>
                </a:moveTo>
                <a:cubicBezTo>
                  <a:pt x="17860" y="1839"/>
                  <a:pt x="17857" y="1846"/>
                  <a:pt x="17855" y="1853"/>
                </a:cubicBezTo>
                <a:cubicBezTo>
                  <a:pt x="17857" y="1852"/>
                  <a:pt x="17859" y="1852"/>
                  <a:pt x="17861" y="1851"/>
                </a:cubicBezTo>
                <a:lnTo>
                  <a:pt x="17861" y="1851"/>
                </a:lnTo>
                <a:cubicBezTo>
                  <a:pt x="17862" y="1845"/>
                  <a:pt x="17862" y="1839"/>
                  <a:pt x="17863" y="1832"/>
                </a:cubicBezTo>
                <a:close/>
                <a:moveTo>
                  <a:pt x="17846" y="1789"/>
                </a:moveTo>
                <a:lnTo>
                  <a:pt x="17846" y="1789"/>
                </a:lnTo>
                <a:cubicBezTo>
                  <a:pt x="17837" y="1811"/>
                  <a:pt x="17828" y="1834"/>
                  <a:pt x="17821" y="1854"/>
                </a:cubicBezTo>
                <a:lnTo>
                  <a:pt x="17821" y="1854"/>
                </a:lnTo>
                <a:cubicBezTo>
                  <a:pt x="17825" y="1853"/>
                  <a:pt x="17830" y="1853"/>
                  <a:pt x="17836" y="1853"/>
                </a:cubicBezTo>
                <a:cubicBezTo>
                  <a:pt x="17839" y="1835"/>
                  <a:pt x="17842" y="1813"/>
                  <a:pt x="17846" y="1789"/>
                </a:cubicBezTo>
                <a:close/>
                <a:moveTo>
                  <a:pt x="17818" y="1787"/>
                </a:moveTo>
                <a:cubicBezTo>
                  <a:pt x="17807" y="1818"/>
                  <a:pt x="17799" y="1847"/>
                  <a:pt x="17794" y="1859"/>
                </a:cubicBezTo>
                <a:cubicBezTo>
                  <a:pt x="17804" y="1856"/>
                  <a:pt x="17810" y="1855"/>
                  <a:pt x="17817" y="1854"/>
                </a:cubicBezTo>
                <a:lnTo>
                  <a:pt x="17817" y="1854"/>
                </a:lnTo>
                <a:cubicBezTo>
                  <a:pt x="17813" y="1834"/>
                  <a:pt x="17814" y="1810"/>
                  <a:pt x="17818" y="1787"/>
                </a:cubicBezTo>
                <a:close/>
                <a:moveTo>
                  <a:pt x="17821" y="1854"/>
                </a:moveTo>
                <a:cubicBezTo>
                  <a:pt x="17819" y="1854"/>
                  <a:pt x="17818" y="1854"/>
                  <a:pt x="17817" y="1854"/>
                </a:cubicBezTo>
                <a:lnTo>
                  <a:pt x="17817" y="1854"/>
                </a:lnTo>
                <a:cubicBezTo>
                  <a:pt x="17817" y="1856"/>
                  <a:pt x="17818" y="1858"/>
                  <a:pt x="17818" y="1859"/>
                </a:cubicBezTo>
                <a:cubicBezTo>
                  <a:pt x="17819" y="1857"/>
                  <a:pt x="17820" y="1856"/>
                  <a:pt x="17821" y="1854"/>
                </a:cubicBezTo>
                <a:close/>
                <a:moveTo>
                  <a:pt x="18969" y="1823"/>
                </a:moveTo>
                <a:cubicBezTo>
                  <a:pt x="18987" y="1829"/>
                  <a:pt x="18993" y="1829"/>
                  <a:pt x="18999" y="1829"/>
                </a:cubicBezTo>
                <a:cubicBezTo>
                  <a:pt x="18999" y="1835"/>
                  <a:pt x="19005" y="1847"/>
                  <a:pt x="19005" y="1853"/>
                </a:cubicBezTo>
                <a:cubicBezTo>
                  <a:pt x="18993" y="1871"/>
                  <a:pt x="18987" y="1878"/>
                  <a:pt x="18969" y="1878"/>
                </a:cubicBezTo>
                <a:lnTo>
                  <a:pt x="18969" y="1823"/>
                </a:lnTo>
                <a:close/>
                <a:moveTo>
                  <a:pt x="18745" y="1841"/>
                </a:moveTo>
                <a:cubicBezTo>
                  <a:pt x="18757" y="1841"/>
                  <a:pt x="18781" y="1847"/>
                  <a:pt x="18793" y="1847"/>
                </a:cubicBezTo>
                <a:cubicBezTo>
                  <a:pt x="18793" y="1859"/>
                  <a:pt x="18782" y="1875"/>
                  <a:pt x="18776" y="1882"/>
                </a:cubicBezTo>
                <a:lnTo>
                  <a:pt x="18776" y="1882"/>
                </a:lnTo>
                <a:lnTo>
                  <a:pt x="18757" y="1878"/>
                </a:lnTo>
                <a:lnTo>
                  <a:pt x="18757" y="1878"/>
                </a:lnTo>
                <a:lnTo>
                  <a:pt x="18757" y="1878"/>
                </a:lnTo>
                <a:cubicBezTo>
                  <a:pt x="18755" y="1878"/>
                  <a:pt x="18753" y="1878"/>
                  <a:pt x="18751" y="1878"/>
                </a:cubicBezTo>
                <a:cubicBezTo>
                  <a:pt x="18751" y="1859"/>
                  <a:pt x="18751" y="1847"/>
                  <a:pt x="18745" y="1841"/>
                </a:cubicBezTo>
                <a:close/>
                <a:moveTo>
                  <a:pt x="18496" y="1871"/>
                </a:moveTo>
                <a:cubicBezTo>
                  <a:pt x="18496" y="1878"/>
                  <a:pt x="18508" y="1878"/>
                  <a:pt x="18508" y="1884"/>
                </a:cubicBezTo>
                <a:cubicBezTo>
                  <a:pt x="18496" y="1890"/>
                  <a:pt x="18490" y="1890"/>
                  <a:pt x="18490" y="1890"/>
                </a:cubicBezTo>
                <a:cubicBezTo>
                  <a:pt x="18490" y="1884"/>
                  <a:pt x="18490" y="1878"/>
                  <a:pt x="18496" y="1871"/>
                </a:cubicBezTo>
                <a:close/>
                <a:moveTo>
                  <a:pt x="18690" y="1878"/>
                </a:moveTo>
                <a:cubicBezTo>
                  <a:pt x="18684" y="1890"/>
                  <a:pt x="18684" y="1902"/>
                  <a:pt x="18684" y="1908"/>
                </a:cubicBezTo>
                <a:lnTo>
                  <a:pt x="18672" y="1902"/>
                </a:lnTo>
                <a:cubicBezTo>
                  <a:pt x="18684" y="1890"/>
                  <a:pt x="18684" y="1884"/>
                  <a:pt x="18690" y="1878"/>
                </a:cubicBezTo>
                <a:close/>
                <a:moveTo>
                  <a:pt x="18757" y="1878"/>
                </a:moveTo>
                <a:lnTo>
                  <a:pt x="18757" y="1878"/>
                </a:lnTo>
                <a:cubicBezTo>
                  <a:pt x="18766" y="1879"/>
                  <a:pt x="18775" y="1884"/>
                  <a:pt x="18775" y="1884"/>
                </a:cubicBezTo>
                <a:cubicBezTo>
                  <a:pt x="18775" y="1883"/>
                  <a:pt x="18776" y="1883"/>
                  <a:pt x="18776" y="1882"/>
                </a:cubicBezTo>
                <a:lnTo>
                  <a:pt x="18776" y="1882"/>
                </a:lnTo>
                <a:lnTo>
                  <a:pt x="18781" y="1884"/>
                </a:lnTo>
                <a:cubicBezTo>
                  <a:pt x="18763" y="1902"/>
                  <a:pt x="18763" y="1908"/>
                  <a:pt x="18757" y="1914"/>
                </a:cubicBezTo>
                <a:lnTo>
                  <a:pt x="18757" y="1878"/>
                </a:lnTo>
                <a:close/>
                <a:moveTo>
                  <a:pt x="18508" y="1908"/>
                </a:moveTo>
                <a:lnTo>
                  <a:pt x="18508" y="1920"/>
                </a:lnTo>
                <a:cubicBezTo>
                  <a:pt x="18502" y="1926"/>
                  <a:pt x="18490" y="1926"/>
                  <a:pt x="18490" y="1938"/>
                </a:cubicBezTo>
                <a:lnTo>
                  <a:pt x="18484" y="1938"/>
                </a:lnTo>
                <a:cubicBezTo>
                  <a:pt x="18484" y="1932"/>
                  <a:pt x="18484" y="1920"/>
                  <a:pt x="18490" y="1914"/>
                </a:cubicBezTo>
                <a:cubicBezTo>
                  <a:pt x="18496" y="1914"/>
                  <a:pt x="18496" y="1908"/>
                  <a:pt x="18508" y="1908"/>
                </a:cubicBezTo>
                <a:close/>
                <a:moveTo>
                  <a:pt x="18607" y="1897"/>
                </a:moveTo>
                <a:cubicBezTo>
                  <a:pt x="18610" y="1897"/>
                  <a:pt x="18615" y="1904"/>
                  <a:pt x="18623" y="1908"/>
                </a:cubicBezTo>
                <a:cubicBezTo>
                  <a:pt x="18611" y="1926"/>
                  <a:pt x="18599" y="1944"/>
                  <a:pt x="18581" y="1968"/>
                </a:cubicBezTo>
                <a:lnTo>
                  <a:pt x="18593" y="1908"/>
                </a:lnTo>
                <a:cubicBezTo>
                  <a:pt x="18599" y="1908"/>
                  <a:pt x="18599" y="1902"/>
                  <a:pt x="18605" y="1902"/>
                </a:cubicBezTo>
                <a:cubicBezTo>
                  <a:pt x="18605" y="1898"/>
                  <a:pt x="18606" y="1897"/>
                  <a:pt x="18607" y="1897"/>
                </a:cubicBezTo>
                <a:close/>
                <a:moveTo>
                  <a:pt x="18926" y="1799"/>
                </a:moveTo>
                <a:cubicBezTo>
                  <a:pt x="18926" y="1799"/>
                  <a:pt x="18932" y="1799"/>
                  <a:pt x="18932" y="1811"/>
                </a:cubicBezTo>
                <a:cubicBezTo>
                  <a:pt x="18932" y="1829"/>
                  <a:pt x="18938" y="1859"/>
                  <a:pt x="18956" y="1890"/>
                </a:cubicBezTo>
                <a:cubicBezTo>
                  <a:pt x="18932" y="1890"/>
                  <a:pt x="18926" y="1902"/>
                  <a:pt x="18908" y="1908"/>
                </a:cubicBezTo>
                <a:lnTo>
                  <a:pt x="18908" y="1902"/>
                </a:lnTo>
                <a:cubicBezTo>
                  <a:pt x="18854" y="1926"/>
                  <a:pt x="18811" y="1950"/>
                  <a:pt x="18775" y="1968"/>
                </a:cubicBezTo>
                <a:cubicBezTo>
                  <a:pt x="18793" y="1938"/>
                  <a:pt x="18823" y="1884"/>
                  <a:pt x="18835" y="1853"/>
                </a:cubicBezTo>
                <a:cubicBezTo>
                  <a:pt x="18835" y="1847"/>
                  <a:pt x="18841" y="1835"/>
                  <a:pt x="18841" y="1829"/>
                </a:cubicBezTo>
                <a:lnTo>
                  <a:pt x="18848" y="1829"/>
                </a:lnTo>
                <a:cubicBezTo>
                  <a:pt x="18848" y="1829"/>
                  <a:pt x="18848" y="1823"/>
                  <a:pt x="18854" y="1823"/>
                </a:cubicBezTo>
                <a:cubicBezTo>
                  <a:pt x="18872" y="1841"/>
                  <a:pt x="18890" y="1853"/>
                  <a:pt x="18902" y="1853"/>
                </a:cubicBezTo>
                <a:lnTo>
                  <a:pt x="18908" y="1902"/>
                </a:lnTo>
                <a:lnTo>
                  <a:pt x="18908" y="1859"/>
                </a:lnTo>
                <a:cubicBezTo>
                  <a:pt x="18908" y="1847"/>
                  <a:pt x="18914" y="1823"/>
                  <a:pt x="18926" y="1799"/>
                </a:cubicBezTo>
                <a:close/>
                <a:moveTo>
                  <a:pt x="18569" y="1914"/>
                </a:moveTo>
                <a:cubicBezTo>
                  <a:pt x="18575" y="1938"/>
                  <a:pt x="18575" y="1950"/>
                  <a:pt x="18575" y="1968"/>
                </a:cubicBezTo>
                <a:lnTo>
                  <a:pt x="18575" y="1974"/>
                </a:lnTo>
                <a:cubicBezTo>
                  <a:pt x="18569" y="1968"/>
                  <a:pt x="18551" y="1968"/>
                  <a:pt x="18545" y="1962"/>
                </a:cubicBezTo>
                <a:cubicBezTo>
                  <a:pt x="18545" y="1950"/>
                  <a:pt x="18551" y="1938"/>
                  <a:pt x="18551" y="1926"/>
                </a:cubicBezTo>
                <a:cubicBezTo>
                  <a:pt x="18551" y="1920"/>
                  <a:pt x="18563" y="1920"/>
                  <a:pt x="18569" y="1914"/>
                </a:cubicBezTo>
                <a:close/>
                <a:moveTo>
                  <a:pt x="18969" y="1914"/>
                </a:moveTo>
                <a:cubicBezTo>
                  <a:pt x="18969" y="1920"/>
                  <a:pt x="18975" y="1920"/>
                  <a:pt x="18975" y="1932"/>
                </a:cubicBezTo>
                <a:lnTo>
                  <a:pt x="18944" y="1999"/>
                </a:lnTo>
                <a:cubicBezTo>
                  <a:pt x="18908" y="1999"/>
                  <a:pt x="18878" y="1993"/>
                  <a:pt x="18854" y="1993"/>
                </a:cubicBezTo>
                <a:cubicBezTo>
                  <a:pt x="18854" y="1993"/>
                  <a:pt x="18848" y="1993"/>
                  <a:pt x="18848" y="1980"/>
                </a:cubicBezTo>
                <a:cubicBezTo>
                  <a:pt x="18872" y="1968"/>
                  <a:pt x="18884" y="1962"/>
                  <a:pt x="18902" y="1944"/>
                </a:cubicBezTo>
                <a:cubicBezTo>
                  <a:pt x="18932" y="1920"/>
                  <a:pt x="18956" y="1914"/>
                  <a:pt x="18969" y="1914"/>
                </a:cubicBezTo>
                <a:close/>
                <a:moveTo>
                  <a:pt x="19017" y="1926"/>
                </a:moveTo>
                <a:cubicBezTo>
                  <a:pt x="18999" y="1944"/>
                  <a:pt x="18993" y="1974"/>
                  <a:pt x="18981" y="2005"/>
                </a:cubicBezTo>
                <a:lnTo>
                  <a:pt x="18944" y="2005"/>
                </a:lnTo>
                <a:cubicBezTo>
                  <a:pt x="18956" y="1986"/>
                  <a:pt x="18969" y="1974"/>
                  <a:pt x="18993" y="1950"/>
                </a:cubicBezTo>
                <a:lnTo>
                  <a:pt x="19017" y="1926"/>
                </a:lnTo>
                <a:close/>
                <a:moveTo>
                  <a:pt x="19065" y="1950"/>
                </a:moveTo>
                <a:lnTo>
                  <a:pt x="19065" y="1950"/>
                </a:lnTo>
                <a:cubicBezTo>
                  <a:pt x="19059" y="1974"/>
                  <a:pt x="19053" y="1999"/>
                  <a:pt x="19053" y="2011"/>
                </a:cubicBezTo>
                <a:cubicBezTo>
                  <a:pt x="19044" y="2017"/>
                  <a:pt x="19037" y="2020"/>
                  <a:pt x="19031" y="2020"/>
                </a:cubicBezTo>
                <a:cubicBezTo>
                  <a:pt x="19025" y="2020"/>
                  <a:pt x="19020" y="2017"/>
                  <a:pt x="19017" y="2011"/>
                </a:cubicBezTo>
                <a:cubicBezTo>
                  <a:pt x="19029" y="1993"/>
                  <a:pt x="19047" y="1968"/>
                  <a:pt x="19065" y="1950"/>
                </a:cubicBezTo>
                <a:close/>
                <a:moveTo>
                  <a:pt x="18515" y="1974"/>
                </a:moveTo>
                <a:cubicBezTo>
                  <a:pt x="18515" y="1999"/>
                  <a:pt x="18508" y="2011"/>
                  <a:pt x="18508" y="2029"/>
                </a:cubicBezTo>
                <a:lnTo>
                  <a:pt x="18484" y="1974"/>
                </a:lnTo>
                <a:close/>
                <a:moveTo>
                  <a:pt x="18642" y="1938"/>
                </a:moveTo>
                <a:cubicBezTo>
                  <a:pt x="18642" y="1938"/>
                  <a:pt x="18642" y="1944"/>
                  <a:pt x="18654" y="1944"/>
                </a:cubicBezTo>
                <a:cubicBezTo>
                  <a:pt x="18654" y="1950"/>
                  <a:pt x="18660" y="1962"/>
                  <a:pt x="18660" y="1968"/>
                </a:cubicBezTo>
                <a:cubicBezTo>
                  <a:pt x="18642" y="1986"/>
                  <a:pt x="18636" y="2005"/>
                  <a:pt x="18636" y="2005"/>
                </a:cubicBezTo>
                <a:lnTo>
                  <a:pt x="18666" y="1974"/>
                </a:lnTo>
                <a:cubicBezTo>
                  <a:pt x="18666" y="1980"/>
                  <a:pt x="18672" y="1999"/>
                  <a:pt x="18690" y="2011"/>
                </a:cubicBezTo>
                <a:cubicBezTo>
                  <a:pt x="18684" y="2023"/>
                  <a:pt x="18684" y="2023"/>
                  <a:pt x="18684" y="2029"/>
                </a:cubicBezTo>
                <a:cubicBezTo>
                  <a:pt x="18666" y="2023"/>
                  <a:pt x="18660" y="2011"/>
                  <a:pt x="18636" y="2005"/>
                </a:cubicBezTo>
                <a:lnTo>
                  <a:pt x="18593" y="1980"/>
                </a:lnTo>
                <a:cubicBezTo>
                  <a:pt x="18605" y="1968"/>
                  <a:pt x="18630" y="1950"/>
                  <a:pt x="18642" y="1938"/>
                </a:cubicBezTo>
                <a:close/>
                <a:moveTo>
                  <a:pt x="19096" y="2029"/>
                </a:moveTo>
                <a:cubicBezTo>
                  <a:pt x="19096" y="2029"/>
                  <a:pt x="19096" y="2035"/>
                  <a:pt x="19090" y="2035"/>
                </a:cubicBezTo>
                <a:lnTo>
                  <a:pt x="19096" y="2029"/>
                </a:lnTo>
                <a:close/>
                <a:moveTo>
                  <a:pt x="19126" y="2035"/>
                </a:moveTo>
                <a:cubicBezTo>
                  <a:pt x="19126" y="2035"/>
                  <a:pt x="19126" y="2041"/>
                  <a:pt x="19120" y="2041"/>
                </a:cubicBezTo>
                <a:lnTo>
                  <a:pt x="19126" y="2035"/>
                </a:lnTo>
                <a:close/>
                <a:moveTo>
                  <a:pt x="18399" y="2011"/>
                </a:moveTo>
                <a:lnTo>
                  <a:pt x="18424" y="2035"/>
                </a:lnTo>
                <a:cubicBezTo>
                  <a:pt x="18424" y="2041"/>
                  <a:pt x="18418" y="2053"/>
                  <a:pt x="18418" y="2059"/>
                </a:cubicBezTo>
                <a:cubicBezTo>
                  <a:pt x="18418" y="2041"/>
                  <a:pt x="18412" y="2035"/>
                  <a:pt x="18399" y="2023"/>
                </a:cubicBezTo>
                <a:lnTo>
                  <a:pt x="18399" y="2011"/>
                </a:lnTo>
                <a:close/>
                <a:moveTo>
                  <a:pt x="19158" y="2051"/>
                </a:moveTo>
                <a:cubicBezTo>
                  <a:pt x="19157" y="2053"/>
                  <a:pt x="19156" y="2056"/>
                  <a:pt x="19156" y="2059"/>
                </a:cubicBezTo>
                <a:lnTo>
                  <a:pt x="19150" y="2059"/>
                </a:lnTo>
                <a:lnTo>
                  <a:pt x="19158" y="2051"/>
                </a:lnTo>
                <a:close/>
                <a:moveTo>
                  <a:pt x="19217" y="2059"/>
                </a:moveTo>
                <a:cubicBezTo>
                  <a:pt x="19217" y="2065"/>
                  <a:pt x="19211" y="2065"/>
                  <a:pt x="19211" y="2071"/>
                </a:cubicBezTo>
                <a:lnTo>
                  <a:pt x="19205" y="2071"/>
                </a:lnTo>
                <a:cubicBezTo>
                  <a:pt x="19205" y="2065"/>
                  <a:pt x="19211" y="2059"/>
                  <a:pt x="19217" y="2059"/>
                </a:cubicBezTo>
                <a:close/>
                <a:moveTo>
                  <a:pt x="18539" y="1993"/>
                </a:moveTo>
                <a:lnTo>
                  <a:pt x="18545" y="1999"/>
                </a:lnTo>
                <a:lnTo>
                  <a:pt x="18551" y="1999"/>
                </a:lnTo>
                <a:cubicBezTo>
                  <a:pt x="18557" y="1999"/>
                  <a:pt x="18569" y="2005"/>
                  <a:pt x="18569" y="2011"/>
                </a:cubicBezTo>
                <a:cubicBezTo>
                  <a:pt x="18587" y="2035"/>
                  <a:pt x="18630" y="2059"/>
                  <a:pt x="18666" y="2071"/>
                </a:cubicBezTo>
                <a:lnTo>
                  <a:pt x="18666" y="2077"/>
                </a:lnTo>
                <a:cubicBezTo>
                  <a:pt x="18636" y="2077"/>
                  <a:pt x="18587" y="2077"/>
                  <a:pt x="18539" y="2089"/>
                </a:cubicBezTo>
                <a:lnTo>
                  <a:pt x="18521" y="2041"/>
                </a:lnTo>
                <a:cubicBezTo>
                  <a:pt x="18521" y="2029"/>
                  <a:pt x="18533" y="2011"/>
                  <a:pt x="18539" y="1993"/>
                </a:cubicBezTo>
                <a:close/>
                <a:moveTo>
                  <a:pt x="18884" y="2023"/>
                </a:moveTo>
                <a:lnTo>
                  <a:pt x="18884" y="2023"/>
                </a:lnTo>
                <a:cubicBezTo>
                  <a:pt x="18908" y="2029"/>
                  <a:pt x="18914" y="2029"/>
                  <a:pt x="18932" y="2029"/>
                </a:cubicBezTo>
                <a:cubicBezTo>
                  <a:pt x="18956" y="2035"/>
                  <a:pt x="18963" y="2041"/>
                  <a:pt x="18963" y="2041"/>
                </a:cubicBezTo>
                <a:lnTo>
                  <a:pt x="18896" y="2089"/>
                </a:lnTo>
                <a:lnTo>
                  <a:pt x="18896" y="2041"/>
                </a:lnTo>
                <a:cubicBezTo>
                  <a:pt x="18896" y="2035"/>
                  <a:pt x="18884" y="2029"/>
                  <a:pt x="18884" y="2023"/>
                </a:cubicBezTo>
                <a:close/>
                <a:moveTo>
                  <a:pt x="19259" y="2059"/>
                </a:moveTo>
                <a:cubicBezTo>
                  <a:pt x="19247" y="2065"/>
                  <a:pt x="19247" y="2077"/>
                  <a:pt x="19247" y="2089"/>
                </a:cubicBezTo>
                <a:lnTo>
                  <a:pt x="19241" y="2089"/>
                </a:lnTo>
                <a:cubicBezTo>
                  <a:pt x="19241" y="2071"/>
                  <a:pt x="19247" y="2065"/>
                  <a:pt x="19259" y="2059"/>
                </a:cubicBezTo>
                <a:close/>
                <a:moveTo>
                  <a:pt x="18460" y="1999"/>
                </a:moveTo>
                <a:lnTo>
                  <a:pt x="18460" y="1999"/>
                </a:lnTo>
                <a:cubicBezTo>
                  <a:pt x="18478" y="2011"/>
                  <a:pt x="18490" y="2029"/>
                  <a:pt x="18496" y="2041"/>
                </a:cubicBezTo>
                <a:lnTo>
                  <a:pt x="18496" y="2047"/>
                </a:lnTo>
                <a:lnTo>
                  <a:pt x="18508" y="2047"/>
                </a:lnTo>
                <a:cubicBezTo>
                  <a:pt x="18521" y="2065"/>
                  <a:pt x="18527" y="2077"/>
                  <a:pt x="18527" y="2089"/>
                </a:cubicBezTo>
                <a:cubicBezTo>
                  <a:pt x="18515" y="2089"/>
                  <a:pt x="18496" y="2089"/>
                  <a:pt x="18484" y="2095"/>
                </a:cubicBezTo>
                <a:cubicBezTo>
                  <a:pt x="18478" y="2059"/>
                  <a:pt x="18472" y="2029"/>
                  <a:pt x="18460" y="1999"/>
                </a:cubicBezTo>
                <a:close/>
                <a:moveTo>
                  <a:pt x="18442" y="2047"/>
                </a:moveTo>
                <a:lnTo>
                  <a:pt x="18460" y="2095"/>
                </a:lnTo>
                <a:cubicBezTo>
                  <a:pt x="18448" y="2095"/>
                  <a:pt x="18442" y="2095"/>
                  <a:pt x="18424" y="2102"/>
                </a:cubicBezTo>
                <a:cubicBezTo>
                  <a:pt x="18424" y="2095"/>
                  <a:pt x="18424" y="2089"/>
                  <a:pt x="18418" y="2071"/>
                </a:cubicBezTo>
                <a:lnTo>
                  <a:pt x="18442" y="2047"/>
                </a:lnTo>
                <a:close/>
                <a:moveTo>
                  <a:pt x="19296" y="2077"/>
                </a:moveTo>
                <a:cubicBezTo>
                  <a:pt x="19296" y="2089"/>
                  <a:pt x="19296" y="2095"/>
                  <a:pt x="19289" y="2102"/>
                </a:cubicBezTo>
                <a:lnTo>
                  <a:pt x="19277" y="2102"/>
                </a:lnTo>
                <a:cubicBezTo>
                  <a:pt x="19289" y="2095"/>
                  <a:pt x="19289" y="2089"/>
                  <a:pt x="19296" y="2077"/>
                </a:cubicBezTo>
                <a:close/>
                <a:moveTo>
                  <a:pt x="18363" y="2077"/>
                </a:moveTo>
                <a:lnTo>
                  <a:pt x="18387" y="2102"/>
                </a:lnTo>
                <a:cubicBezTo>
                  <a:pt x="18381" y="2102"/>
                  <a:pt x="18369" y="2114"/>
                  <a:pt x="18369" y="2114"/>
                </a:cubicBezTo>
                <a:cubicBezTo>
                  <a:pt x="18369" y="2095"/>
                  <a:pt x="18363" y="2089"/>
                  <a:pt x="18363" y="2077"/>
                </a:cubicBezTo>
                <a:close/>
                <a:moveTo>
                  <a:pt x="18333" y="2095"/>
                </a:moveTo>
                <a:cubicBezTo>
                  <a:pt x="18339" y="2095"/>
                  <a:pt x="18351" y="2102"/>
                  <a:pt x="18357" y="2120"/>
                </a:cubicBezTo>
                <a:cubicBezTo>
                  <a:pt x="18351" y="2117"/>
                  <a:pt x="18347" y="2115"/>
                  <a:pt x="18343" y="2115"/>
                </a:cubicBezTo>
                <a:cubicBezTo>
                  <a:pt x="18340" y="2115"/>
                  <a:pt x="18339" y="2117"/>
                  <a:pt x="18339" y="2120"/>
                </a:cubicBezTo>
                <a:cubicBezTo>
                  <a:pt x="18339" y="2114"/>
                  <a:pt x="18333" y="2102"/>
                  <a:pt x="18333" y="2095"/>
                </a:cubicBezTo>
                <a:close/>
                <a:moveTo>
                  <a:pt x="18297" y="2095"/>
                </a:moveTo>
                <a:cubicBezTo>
                  <a:pt x="18303" y="2095"/>
                  <a:pt x="18309" y="2114"/>
                  <a:pt x="18321" y="2120"/>
                </a:cubicBezTo>
                <a:cubicBezTo>
                  <a:pt x="18309" y="2120"/>
                  <a:pt x="18309" y="2120"/>
                  <a:pt x="18303" y="2126"/>
                </a:cubicBezTo>
                <a:cubicBezTo>
                  <a:pt x="18303" y="2120"/>
                  <a:pt x="18297" y="2102"/>
                  <a:pt x="18297" y="2095"/>
                </a:cubicBezTo>
                <a:close/>
                <a:moveTo>
                  <a:pt x="18242" y="2114"/>
                </a:moveTo>
                <a:lnTo>
                  <a:pt x="18266" y="2132"/>
                </a:lnTo>
                <a:lnTo>
                  <a:pt x="18260" y="2132"/>
                </a:lnTo>
                <a:cubicBezTo>
                  <a:pt x="18248" y="2126"/>
                  <a:pt x="18248" y="2120"/>
                  <a:pt x="18242" y="2114"/>
                </a:cubicBezTo>
                <a:close/>
                <a:moveTo>
                  <a:pt x="19338" y="2089"/>
                </a:moveTo>
                <a:cubicBezTo>
                  <a:pt x="19338" y="2089"/>
                  <a:pt x="19338" y="2114"/>
                  <a:pt x="19332" y="2132"/>
                </a:cubicBezTo>
                <a:lnTo>
                  <a:pt x="19326" y="2126"/>
                </a:lnTo>
                <a:cubicBezTo>
                  <a:pt x="19332" y="2102"/>
                  <a:pt x="19338" y="2089"/>
                  <a:pt x="19338" y="2089"/>
                </a:cubicBezTo>
                <a:close/>
                <a:moveTo>
                  <a:pt x="18969" y="2089"/>
                </a:moveTo>
                <a:cubicBezTo>
                  <a:pt x="18944" y="2102"/>
                  <a:pt x="18926" y="2120"/>
                  <a:pt x="18902" y="2144"/>
                </a:cubicBezTo>
                <a:cubicBezTo>
                  <a:pt x="18896" y="2132"/>
                  <a:pt x="18884" y="2132"/>
                  <a:pt x="18878" y="2126"/>
                </a:cubicBezTo>
                <a:cubicBezTo>
                  <a:pt x="18884" y="2120"/>
                  <a:pt x="18884" y="2114"/>
                  <a:pt x="18884" y="2095"/>
                </a:cubicBezTo>
                <a:cubicBezTo>
                  <a:pt x="18914" y="2095"/>
                  <a:pt x="18938" y="2089"/>
                  <a:pt x="18969" y="2089"/>
                </a:cubicBezTo>
                <a:close/>
                <a:moveTo>
                  <a:pt x="18206" y="2114"/>
                </a:moveTo>
                <a:lnTo>
                  <a:pt x="18206" y="2114"/>
                </a:lnTo>
                <a:cubicBezTo>
                  <a:pt x="18212" y="2120"/>
                  <a:pt x="18218" y="2132"/>
                  <a:pt x="18230" y="2150"/>
                </a:cubicBezTo>
                <a:cubicBezTo>
                  <a:pt x="18218" y="2150"/>
                  <a:pt x="18218" y="2150"/>
                  <a:pt x="18212" y="2156"/>
                </a:cubicBezTo>
                <a:cubicBezTo>
                  <a:pt x="18212" y="2132"/>
                  <a:pt x="18212" y="2120"/>
                  <a:pt x="18206" y="2114"/>
                </a:cubicBezTo>
                <a:close/>
                <a:moveTo>
                  <a:pt x="19386" y="2095"/>
                </a:moveTo>
                <a:cubicBezTo>
                  <a:pt x="19386" y="2102"/>
                  <a:pt x="19380" y="2126"/>
                  <a:pt x="19380" y="2156"/>
                </a:cubicBezTo>
                <a:cubicBezTo>
                  <a:pt x="19368" y="2156"/>
                  <a:pt x="19362" y="2150"/>
                  <a:pt x="19362" y="2150"/>
                </a:cubicBezTo>
                <a:cubicBezTo>
                  <a:pt x="19368" y="2126"/>
                  <a:pt x="19380" y="2102"/>
                  <a:pt x="19386" y="2095"/>
                </a:cubicBezTo>
                <a:close/>
                <a:moveTo>
                  <a:pt x="18169" y="2132"/>
                </a:moveTo>
                <a:lnTo>
                  <a:pt x="18169" y="2132"/>
                </a:lnTo>
                <a:cubicBezTo>
                  <a:pt x="18175" y="2138"/>
                  <a:pt x="18175" y="2156"/>
                  <a:pt x="18182" y="2162"/>
                </a:cubicBezTo>
                <a:lnTo>
                  <a:pt x="18175" y="2162"/>
                </a:lnTo>
                <a:cubicBezTo>
                  <a:pt x="18175" y="2150"/>
                  <a:pt x="18175" y="2144"/>
                  <a:pt x="18169" y="2132"/>
                </a:cubicBezTo>
                <a:close/>
                <a:moveTo>
                  <a:pt x="18121" y="2132"/>
                </a:moveTo>
                <a:cubicBezTo>
                  <a:pt x="18121" y="2132"/>
                  <a:pt x="18127" y="2150"/>
                  <a:pt x="18139" y="2180"/>
                </a:cubicBezTo>
                <a:cubicBezTo>
                  <a:pt x="18127" y="2180"/>
                  <a:pt x="18127" y="2186"/>
                  <a:pt x="18121" y="2186"/>
                </a:cubicBezTo>
                <a:lnTo>
                  <a:pt x="18121" y="2132"/>
                </a:lnTo>
                <a:close/>
                <a:moveTo>
                  <a:pt x="18533" y="2117"/>
                </a:moveTo>
                <a:cubicBezTo>
                  <a:pt x="18542" y="2117"/>
                  <a:pt x="18552" y="2118"/>
                  <a:pt x="18563" y="2120"/>
                </a:cubicBezTo>
                <a:cubicBezTo>
                  <a:pt x="18575" y="2126"/>
                  <a:pt x="18605" y="2126"/>
                  <a:pt x="18630" y="2126"/>
                </a:cubicBezTo>
                <a:cubicBezTo>
                  <a:pt x="18605" y="2138"/>
                  <a:pt x="18575" y="2162"/>
                  <a:pt x="18545" y="2192"/>
                </a:cubicBezTo>
                <a:lnTo>
                  <a:pt x="18484" y="2150"/>
                </a:lnTo>
                <a:lnTo>
                  <a:pt x="18484" y="2132"/>
                </a:lnTo>
                <a:cubicBezTo>
                  <a:pt x="18493" y="2123"/>
                  <a:pt x="18508" y="2117"/>
                  <a:pt x="18533" y="2117"/>
                </a:cubicBezTo>
                <a:close/>
                <a:moveTo>
                  <a:pt x="19453" y="2059"/>
                </a:moveTo>
                <a:cubicBezTo>
                  <a:pt x="19429" y="2114"/>
                  <a:pt x="19429" y="2162"/>
                  <a:pt x="19429" y="2192"/>
                </a:cubicBezTo>
                <a:cubicBezTo>
                  <a:pt x="19423" y="2186"/>
                  <a:pt x="19411" y="2180"/>
                  <a:pt x="19398" y="2174"/>
                </a:cubicBezTo>
                <a:cubicBezTo>
                  <a:pt x="19417" y="2132"/>
                  <a:pt x="19429" y="2089"/>
                  <a:pt x="19453" y="2059"/>
                </a:cubicBezTo>
                <a:close/>
                <a:moveTo>
                  <a:pt x="19017" y="2126"/>
                </a:moveTo>
                <a:cubicBezTo>
                  <a:pt x="18987" y="2150"/>
                  <a:pt x="18963" y="2174"/>
                  <a:pt x="18938" y="2204"/>
                </a:cubicBezTo>
                <a:cubicBezTo>
                  <a:pt x="18932" y="2186"/>
                  <a:pt x="18926" y="2174"/>
                  <a:pt x="18914" y="2162"/>
                </a:cubicBezTo>
                <a:cubicBezTo>
                  <a:pt x="18944" y="2144"/>
                  <a:pt x="18987" y="2126"/>
                  <a:pt x="19017" y="2126"/>
                </a:cubicBezTo>
                <a:close/>
                <a:moveTo>
                  <a:pt x="18079" y="2150"/>
                </a:moveTo>
                <a:lnTo>
                  <a:pt x="18079" y="2150"/>
                </a:lnTo>
                <a:cubicBezTo>
                  <a:pt x="18085" y="2156"/>
                  <a:pt x="18097" y="2180"/>
                  <a:pt x="18097" y="2204"/>
                </a:cubicBezTo>
                <a:cubicBezTo>
                  <a:pt x="18091" y="2204"/>
                  <a:pt x="18091" y="2204"/>
                  <a:pt x="18085" y="2210"/>
                </a:cubicBezTo>
                <a:cubicBezTo>
                  <a:pt x="18085" y="2180"/>
                  <a:pt x="18079" y="2156"/>
                  <a:pt x="18079" y="2150"/>
                </a:cubicBezTo>
                <a:close/>
                <a:moveTo>
                  <a:pt x="18448" y="2162"/>
                </a:moveTo>
                <a:cubicBezTo>
                  <a:pt x="18454" y="2162"/>
                  <a:pt x="18472" y="2162"/>
                  <a:pt x="18478" y="2174"/>
                </a:cubicBezTo>
                <a:cubicBezTo>
                  <a:pt x="18502" y="2180"/>
                  <a:pt x="18521" y="2186"/>
                  <a:pt x="18539" y="2192"/>
                </a:cubicBezTo>
                <a:cubicBezTo>
                  <a:pt x="18533" y="2198"/>
                  <a:pt x="18521" y="2210"/>
                  <a:pt x="18508" y="2217"/>
                </a:cubicBezTo>
                <a:cubicBezTo>
                  <a:pt x="18490" y="2186"/>
                  <a:pt x="18472" y="2174"/>
                  <a:pt x="18448" y="2162"/>
                </a:cubicBezTo>
                <a:close/>
                <a:moveTo>
                  <a:pt x="19489" y="2053"/>
                </a:moveTo>
                <a:cubicBezTo>
                  <a:pt x="19459" y="2114"/>
                  <a:pt x="19459" y="2180"/>
                  <a:pt x="19471" y="2223"/>
                </a:cubicBezTo>
                <a:cubicBezTo>
                  <a:pt x="19459" y="2217"/>
                  <a:pt x="19453" y="2210"/>
                  <a:pt x="19441" y="2204"/>
                </a:cubicBezTo>
                <a:cubicBezTo>
                  <a:pt x="19447" y="2156"/>
                  <a:pt x="19459" y="2089"/>
                  <a:pt x="19489" y="2053"/>
                </a:cubicBezTo>
                <a:close/>
                <a:moveTo>
                  <a:pt x="18006" y="2102"/>
                </a:moveTo>
                <a:cubicBezTo>
                  <a:pt x="18030" y="2144"/>
                  <a:pt x="18042" y="2180"/>
                  <a:pt x="18060" y="2217"/>
                </a:cubicBezTo>
                <a:cubicBezTo>
                  <a:pt x="18054" y="2223"/>
                  <a:pt x="18042" y="2223"/>
                  <a:pt x="18036" y="2235"/>
                </a:cubicBezTo>
                <a:cubicBezTo>
                  <a:pt x="18036" y="2235"/>
                  <a:pt x="18030" y="2235"/>
                  <a:pt x="18030" y="2241"/>
                </a:cubicBezTo>
                <a:cubicBezTo>
                  <a:pt x="18030" y="2204"/>
                  <a:pt x="18030" y="2156"/>
                  <a:pt x="18006" y="2102"/>
                </a:cubicBezTo>
                <a:close/>
                <a:moveTo>
                  <a:pt x="18581" y="2192"/>
                </a:moveTo>
                <a:lnTo>
                  <a:pt x="18581" y="2241"/>
                </a:lnTo>
                <a:lnTo>
                  <a:pt x="18551" y="2241"/>
                </a:lnTo>
                <a:cubicBezTo>
                  <a:pt x="18551" y="2241"/>
                  <a:pt x="18551" y="2223"/>
                  <a:pt x="18569" y="2210"/>
                </a:cubicBezTo>
                <a:lnTo>
                  <a:pt x="18581" y="2192"/>
                </a:lnTo>
                <a:close/>
                <a:moveTo>
                  <a:pt x="18418" y="2210"/>
                </a:moveTo>
                <a:cubicBezTo>
                  <a:pt x="18442" y="2210"/>
                  <a:pt x="18460" y="2217"/>
                  <a:pt x="18490" y="2229"/>
                </a:cubicBezTo>
                <a:lnTo>
                  <a:pt x="18472" y="2253"/>
                </a:lnTo>
                <a:cubicBezTo>
                  <a:pt x="18454" y="2241"/>
                  <a:pt x="18442" y="2223"/>
                  <a:pt x="18418" y="2210"/>
                </a:cubicBezTo>
                <a:close/>
                <a:moveTo>
                  <a:pt x="19544" y="2071"/>
                </a:moveTo>
                <a:lnTo>
                  <a:pt x="19544" y="2071"/>
                </a:lnTo>
                <a:cubicBezTo>
                  <a:pt x="19513" y="2120"/>
                  <a:pt x="19507" y="2192"/>
                  <a:pt x="19507" y="2253"/>
                </a:cubicBezTo>
                <a:lnTo>
                  <a:pt x="19489" y="2241"/>
                </a:lnTo>
                <a:cubicBezTo>
                  <a:pt x="19501" y="2186"/>
                  <a:pt x="19513" y="2120"/>
                  <a:pt x="19544" y="2071"/>
                </a:cubicBezTo>
                <a:close/>
                <a:moveTo>
                  <a:pt x="17970" y="2095"/>
                </a:moveTo>
                <a:lnTo>
                  <a:pt x="17970" y="2095"/>
                </a:lnTo>
                <a:cubicBezTo>
                  <a:pt x="18000" y="2138"/>
                  <a:pt x="18012" y="2204"/>
                  <a:pt x="18024" y="2247"/>
                </a:cubicBezTo>
                <a:cubicBezTo>
                  <a:pt x="18018" y="2253"/>
                  <a:pt x="18006" y="2253"/>
                  <a:pt x="18000" y="2265"/>
                </a:cubicBezTo>
                <a:cubicBezTo>
                  <a:pt x="18000" y="2217"/>
                  <a:pt x="17994" y="2150"/>
                  <a:pt x="17970" y="2095"/>
                </a:cubicBezTo>
                <a:close/>
                <a:moveTo>
                  <a:pt x="19017" y="2210"/>
                </a:moveTo>
                <a:cubicBezTo>
                  <a:pt x="18993" y="2210"/>
                  <a:pt x="18963" y="2247"/>
                  <a:pt x="18944" y="2271"/>
                </a:cubicBezTo>
                <a:lnTo>
                  <a:pt x="18944" y="2241"/>
                </a:lnTo>
                <a:cubicBezTo>
                  <a:pt x="18969" y="2223"/>
                  <a:pt x="18993" y="2210"/>
                  <a:pt x="19017" y="2210"/>
                </a:cubicBezTo>
                <a:close/>
                <a:moveTo>
                  <a:pt x="18581" y="2265"/>
                </a:moveTo>
                <a:cubicBezTo>
                  <a:pt x="18581" y="2271"/>
                  <a:pt x="18581" y="2271"/>
                  <a:pt x="18593" y="2277"/>
                </a:cubicBezTo>
                <a:lnTo>
                  <a:pt x="18563" y="2277"/>
                </a:lnTo>
                <a:cubicBezTo>
                  <a:pt x="18569" y="2271"/>
                  <a:pt x="18575" y="2265"/>
                  <a:pt x="18581" y="2265"/>
                </a:cubicBezTo>
                <a:close/>
                <a:moveTo>
                  <a:pt x="17915" y="2126"/>
                </a:moveTo>
                <a:lnTo>
                  <a:pt x="17915" y="2126"/>
                </a:lnTo>
                <a:cubicBezTo>
                  <a:pt x="17939" y="2162"/>
                  <a:pt x="17958" y="2229"/>
                  <a:pt x="17964" y="2283"/>
                </a:cubicBezTo>
                <a:cubicBezTo>
                  <a:pt x="17958" y="2283"/>
                  <a:pt x="17958" y="2289"/>
                  <a:pt x="17945" y="2289"/>
                </a:cubicBezTo>
                <a:cubicBezTo>
                  <a:pt x="17945" y="2241"/>
                  <a:pt x="17939" y="2174"/>
                  <a:pt x="17915" y="2126"/>
                </a:cubicBezTo>
                <a:close/>
                <a:moveTo>
                  <a:pt x="18430" y="2283"/>
                </a:moveTo>
                <a:cubicBezTo>
                  <a:pt x="18427" y="2289"/>
                  <a:pt x="18425" y="2292"/>
                  <a:pt x="18424" y="2292"/>
                </a:cubicBezTo>
                <a:cubicBezTo>
                  <a:pt x="18422" y="2292"/>
                  <a:pt x="18421" y="2289"/>
                  <a:pt x="18418" y="2283"/>
                </a:cubicBezTo>
                <a:close/>
                <a:moveTo>
                  <a:pt x="18399" y="2307"/>
                </a:moveTo>
                <a:lnTo>
                  <a:pt x="18412" y="2313"/>
                </a:lnTo>
                <a:cubicBezTo>
                  <a:pt x="18412" y="2313"/>
                  <a:pt x="18399" y="2313"/>
                  <a:pt x="18399" y="2307"/>
                </a:cubicBezTo>
                <a:close/>
                <a:moveTo>
                  <a:pt x="18378" y="2335"/>
                </a:moveTo>
                <a:cubicBezTo>
                  <a:pt x="18384" y="2335"/>
                  <a:pt x="18387" y="2339"/>
                  <a:pt x="18387" y="2344"/>
                </a:cubicBezTo>
                <a:cubicBezTo>
                  <a:pt x="18381" y="2344"/>
                  <a:pt x="18381" y="2338"/>
                  <a:pt x="18369" y="2338"/>
                </a:cubicBezTo>
                <a:cubicBezTo>
                  <a:pt x="18373" y="2336"/>
                  <a:pt x="18376" y="2335"/>
                  <a:pt x="18378" y="2335"/>
                </a:cubicBezTo>
                <a:close/>
                <a:moveTo>
                  <a:pt x="17183" y="2213"/>
                </a:moveTo>
                <a:cubicBezTo>
                  <a:pt x="17142" y="2242"/>
                  <a:pt x="17106" y="2266"/>
                  <a:pt x="17092" y="2271"/>
                </a:cubicBezTo>
                <a:cubicBezTo>
                  <a:pt x="17093" y="2271"/>
                  <a:pt x="17095" y="2272"/>
                  <a:pt x="17098" y="2272"/>
                </a:cubicBezTo>
                <a:cubicBezTo>
                  <a:pt x="17112" y="2272"/>
                  <a:pt x="17133" y="2264"/>
                  <a:pt x="17156" y="2254"/>
                </a:cubicBezTo>
                <a:lnTo>
                  <a:pt x="17156" y="2254"/>
                </a:lnTo>
                <a:cubicBezTo>
                  <a:pt x="17139" y="2284"/>
                  <a:pt x="17129" y="2313"/>
                  <a:pt x="17123" y="2337"/>
                </a:cubicBezTo>
                <a:lnTo>
                  <a:pt x="17123" y="2337"/>
                </a:lnTo>
                <a:cubicBezTo>
                  <a:pt x="17136" y="2341"/>
                  <a:pt x="17147" y="2347"/>
                  <a:pt x="17156" y="2354"/>
                </a:cubicBezTo>
                <a:lnTo>
                  <a:pt x="17156" y="2354"/>
                </a:lnTo>
                <a:cubicBezTo>
                  <a:pt x="17163" y="2326"/>
                  <a:pt x="17179" y="2279"/>
                  <a:pt x="17216" y="2220"/>
                </a:cubicBezTo>
                <a:lnTo>
                  <a:pt x="17216" y="2220"/>
                </a:lnTo>
                <a:cubicBezTo>
                  <a:pt x="17198" y="2232"/>
                  <a:pt x="17177" y="2244"/>
                  <a:pt x="17156" y="2254"/>
                </a:cubicBezTo>
                <a:lnTo>
                  <a:pt x="17156" y="2254"/>
                </a:lnTo>
                <a:cubicBezTo>
                  <a:pt x="17164" y="2240"/>
                  <a:pt x="17173" y="2226"/>
                  <a:pt x="17183" y="2213"/>
                </a:cubicBezTo>
                <a:close/>
                <a:moveTo>
                  <a:pt x="17173" y="2342"/>
                </a:moveTo>
                <a:cubicBezTo>
                  <a:pt x="17169" y="2348"/>
                  <a:pt x="17166" y="2354"/>
                  <a:pt x="17163" y="2359"/>
                </a:cubicBezTo>
                <a:lnTo>
                  <a:pt x="17163" y="2359"/>
                </a:lnTo>
                <a:cubicBezTo>
                  <a:pt x="17168" y="2363"/>
                  <a:pt x="17172" y="2368"/>
                  <a:pt x="17176" y="2374"/>
                </a:cubicBezTo>
                <a:cubicBezTo>
                  <a:pt x="17174" y="2364"/>
                  <a:pt x="17172" y="2353"/>
                  <a:pt x="17173" y="2342"/>
                </a:cubicBezTo>
                <a:close/>
                <a:moveTo>
                  <a:pt x="17156" y="2354"/>
                </a:moveTo>
                <a:cubicBezTo>
                  <a:pt x="17153" y="2367"/>
                  <a:pt x="17152" y="2376"/>
                  <a:pt x="17152" y="2380"/>
                </a:cubicBezTo>
                <a:cubicBezTo>
                  <a:pt x="17155" y="2374"/>
                  <a:pt x="17158" y="2367"/>
                  <a:pt x="17163" y="2359"/>
                </a:cubicBezTo>
                <a:lnTo>
                  <a:pt x="17163" y="2359"/>
                </a:lnTo>
                <a:cubicBezTo>
                  <a:pt x="17161" y="2357"/>
                  <a:pt x="17159" y="2355"/>
                  <a:pt x="17156" y="2354"/>
                </a:cubicBezTo>
                <a:close/>
                <a:moveTo>
                  <a:pt x="18338" y="2371"/>
                </a:moveTo>
                <a:cubicBezTo>
                  <a:pt x="18342" y="2371"/>
                  <a:pt x="18345" y="2376"/>
                  <a:pt x="18345" y="2380"/>
                </a:cubicBezTo>
                <a:cubicBezTo>
                  <a:pt x="18339" y="2380"/>
                  <a:pt x="18339" y="2374"/>
                  <a:pt x="18333" y="2374"/>
                </a:cubicBezTo>
                <a:cubicBezTo>
                  <a:pt x="18335" y="2372"/>
                  <a:pt x="18336" y="2371"/>
                  <a:pt x="18338" y="2371"/>
                </a:cubicBezTo>
                <a:close/>
                <a:moveTo>
                  <a:pt x="22789" y="2374"/>
                </a:moveTo>
                <a:cubicBezTo>
                  <a:pt x="22789" y="2374"/>
                  <a:pt x="22722" y="2404"/>
                  <a:pt x="22668" y="2404"/>
                </a:cubicBezTo>
                <a:lnTo>
                  <a:pt x="22650" y="2386"/>
                </a:lnTo>
                <a:cubicBezTo>
                  <a:pt x="22692" y="2374"/>
                  <a:pt x="22789" y="2374"/>
                  <a:pt x="22789" y="2374"/>
                </a:cubicBezTo>
                <a:close/>
                <a:moveTo>
                  <a:pt x="18303" y="2392"/>
                </a:moveTo>
                <a:cubicBezTo>
                  <a:pt x="18309" y="2392"/>
                  <a:pt x="18327" y="2398"/>
                  <a:pt x="18333" y="2404"/>
                </a:cubicBezTo>
                <a:lnTo>
                  <a:pt x="18327" y="2416"/>
                </a:lnTo>
                <a:lnTo>
                  <a:pt x="18303" y="2392"/>
                </a:lnTo>
                <a:close/>
                <a:moveTo>
                  <a:pt x="18278" y="2428"/>
                </a:moveTo>
                <a:cubicBezTo>
                  <a:pt x="18291" y="2428"/>
                  <a:pt x="18297" y="2435"/>
                  <a:pt x="18303" y="2447"/>
                </a:cubicBezTo>
                <a:cubicBezTo>
                  <a:pt x="18303" y="2447"/>
                  <a:pt x="18303" y="2453"/>
                  <a:pt x="18297" y="2453"/>
                </a:cubicBezTo>
                <a:cubicBezTo>
                  <a:pt x="18297" y="2447"/>
                  <a:pt x="18291" y="2435"/>
                  <a:pt x="18278" y="2428"/>
                </a:cubicBezTo>
                <a:close/>
                <a:moveTo>
                  <a:pt x="22807" y="2416"/>
                </a:moveTo>
                <a:cubicBezTo>
                  <a:pt x="22777" y="2428"/>
                  <a:pt x="22740" y="2447"/>
                  <a:pt x="22710" y="2453"/>
                </a:cubicBezTo>
                <a:cubicBezTo>
                  <a:pt x="22698" y="2447"/>
                  <a:pt x="22692" y="2428"/>
                  <a:pt x="22686" y="2422"/>
                </a:cubicBezTo>
                <a:cubicBezTo>
                  <a:pt x="22701" y="2422"/>
                  <a:pt x="22724" y="2424"/>
                  <a:pt x="22747" y="2424"/>
                </a:cubicBezTo>
                <a:cubicBezTo>
                  <a:pt x="22769" y="2424"/>
                  <a:pt x="22792" y="2422"/>
                  <a:pt x="22807" y="2416"/>
                </a:cubicBezTo>
                <a:close/>
                <a:moveTo>
                  <a:pt x="22749" y="2467"/>
                </a:moveTo>
                <a:lnTo>
                  <a:pt x="22722" y="2477"/>
                </a:lnTo>
                <a:cubicBezTo>
                  <a:pt x="22731" y="2472"/>
                  <a:pt x="22740" y="2470"/>
                  <a:pt x="22749" y="2467"/>
                </a:cubicBezTo>
                <a:close/>
                <a:moveTo>
                  <a:pt x="18242" y="2459"/>
                </a:moveTo>
                <a:lnTo>
                  <a:pt x="18242" y="2459"/>
                </a:lnTo>
                <a:cubicBezTo>
                  <a:pt x="18242" y="2459"/>
                  <a:pt x="18260" y="2465"/>
                  <a:pt x="18278" y="2483"/>
                </a:cubicBezTo>
                <a:lnTo>
                  <a:pt x="18272" y="2489"/>
                </a:lnTo>
                <a:lnTo>
                  <a:pt x="18242" y="2459"/>
                </a:lnTo>
                <a:close/>
                <a:moveTo>
                  <a:pt x="22480" y="2416"/>
                </a:moveTo>
                <a:lnTo>
                  <a:pt x="22480" y="2416"/>
                </a:lnTo>
                <a:cubicBezTo>
                  <a:pt x="22444" y="2447"/>
                  <a:pt x="22414" y="2477"/>
                  <a:pt x="22395" y="2507"/>
                </a:cubicBezTo>
                <a:cubicBezTo>
                  <a:pt x="22389" y="2507"/>
                  <a:pt x="22383" y="2495"/>
                  <a:pt x="22377" y="2495"/>
                </a:cubicBezTo>
                <a:cubicBezTo>
                  <a:pt x="22383" y="2483"/>
                  <a:pt x="22444" y="2422"/>
                  <a:pt x="22480" y="2416"/>
                </a:cubicBezTo>
                <a:close/>
                <a:moveTo>
                  <a:pt x="22807" y="2483"/>
                </a:moveTo>
                <a:cubicBezTo>
                  <a:pt x="22789" y="2495"/>
                  <a:pt x="22771" y="2495"/>
                  <a:pt x="22747" y="2507"/>
                </a:cubicBezTo>
                <a:cubicBezTo>
                  <a:pt x="22759" y="2495"/>
                  <a:pt x="22783" y="2489"/>
                  <a:pt x="22807" y="2483"/>
                </a:cubicBezTo>
                <a:close/>
                <a:moveTo>
                  <a:pt x="22498" y="2453"/>
                </a:moveTo>
                <a:lnTo>
                  <a:pt x="22498" y="2453"/>
                </a:lnTo>
                <a:cubicBezTo>
                  <a:pt x="22498" y="2453"/>
                  <a:pt x="22468" y="2489"/>
                  <a:pt x="22438" y="2519"/>
                </a:cubicBezTo>
                <a:cubicBezTo>
                  <a:pt x="22426" y="2513"/>
                  <a:pt x="22420" y="2513"/>
                  <a:pt x="22414" y="2513"/>
                </a:cubicBezTo>
                <a:cubicBezTo>
                  <a:pt x="22450" y="2483"/>
                  <a:pt x="22498" y="2453"/>
                  <a:pt x="22498" y="2453"/>
                </a:cubicBezTo>
                <a:close/>
                <a:moveTo>
                  <a:pt x="22801" y="2513"/>
                </a:moveTo>
                <a:cubicBezTo>
                  <a:pt x="22783" y="2519"/>
                  <a:pt x="22771" y="2519"/>
                  <a:pt x="22753" y="2519"/>
                </a:cubicBezTo>
                <a:cubicBezTo>
                  <a:pt x="22771" y="2519"/>
                  <a:pt x="22783" y="2513"/>
                  <a:pt x="22801" y="2513"/>
                </a:cubicBezTo>
                <a:close/>
                <a:moveTo>
                  <a:pt x="18212" y="2489"/>
                </a:moveTo>
                <a:cubicBezTo>
                  <a:pt x="18230" y="2489"/>
                  <a:pt x="18242" y="2507"/>
                  <a:pt x="18254" y="2519"/>
                </a:cubicBezTo>
                <a:cubicBezTo>
                  <a:pt x="18254" y="2525"/>
                  <a:pt x="18248" y="2537"/>
                  <a:pt x="18248" y="2537"/>
                </a:cubicBezTo>
                <a:cubicBezTo>
                  <a:pt x="18236" y="2519"/>
                  <a:pt x="18218" y="2495"/>
                  <a:pt x="18212" y="2489"/>
                </a:cubicBezTo>
                <a:close/>
                <a:moveTo>
                  <a:pt x="22512" y="2473"/>
                </a:moveTo>
                <a:lnTo>
                  <a:pt x="22474" y="2537"/>
                </a:lnTo>
                <a:cubicBezTo>
                  <a:pt x="22468" y="2525"/>
                  <a:pt x="22456" y="2525"/>
                  <a:pt x="22450" y="2519"/>
                </a:cubicBezTo>
                <a:cubicBezTo>
                  <a:pt x="22471" y="2514"/>
                  <a:pt x="22498" y="2494"/>
                  <a:pt x="22512" y="2473"/>
                </a:cubicBezTo>
                <a:close/>
                <a:moveTo>
                  <a:pt x="22529" y="2513"/>
                </a:moveTo>
                <a:cubicBezTo>
                  <a:pt x="22516" y="2525"/>
                  <a:pt x="22510" y="2531"/>
                  <a:pt x="22498" y="2550"/>
                </a:cubicBezTo>
                <a:cubicBezTo>
                  <a:pt x="22504" y="2531"/>
                  <a:pt x="22516" y="2519"/>
                  <a:pt x="22529" y="2513"/>
                </a:cubicBezTo>
                <a:close/>
                <a:moveTo>
                  <a:pt x="22559" y="2525"/>
                </a:moveTo>
                <a:lnTo>
                  <a:pt x="22559" y="2525"/>
                </a:lnTo>
                <a:cubicBezTo>
                  <a:pt x="22547" y="2544"/>
                  <a:pt x="22541" y="2556"/>
                  <a:pt x="22529" y="2574"/>
                </a:cubicBezTo>
                <a:lnTo>
                  <a:pt x="22516" y="2574"/>
                </a:lnTo>
                <a:cubicBezTo>
                  <a:pt x="22535" y="2556"/>
                  <a:pt x="22547" y="2544"/>
                  <a:pt x="22559" y="2525"/>
                </a:cubicBezTo>
                <a:close/>
                <a:moveTo>
                  <a:pt x="22565" y="2550"/>
                </a:moveTo>
                <a:cubicBezTo>
                  <a:pt x="22565" y="2568"/>
                  <a:pt x="22559" y="2574"/>
                  <a:pt x="22547" y="2580"/>
                </a:cubicBezTo>
                <a:cubicBezTo>
                  <a:pt x="22547" y="2574"/>
                  <a:pt x="22553" y="2556"/>
                  <a:pt x="22565" y="2550"/>
                </a:cubicBezTo>
                <a:close/>
                <a:moveTo>
                  <a:pt x="19146" y="2578"/>
                </a:moveTo>
                <a:cubicBezTo>
                  <a:pt x="19145" y="2581"/>
                  <a:pt x="19144" y="2583"/>
                  <a:pt x="19144" y="2586"/>
                </a:cubicBezTo>
                <a:cubicBezTo>
                  <a:pt x="19144" y="2583"/>
                  <a:pt x="19145" y="2581"/>
                  <a:pt x="19146" y="2578"/>
                </a:cubicBezTo>
                <a:close/>
                <a:moveTo>
                  <a:pt x="18127" y="2489"/>
                </a:moveTo>
                <a:cubicBezTo>
                  <a:pt x="18169" y="2513"/>
                  <a:pt x="18206" y="2531"/>
                  <a:pt x="18236" y="2568"/>
                </a:cubicBezTo>
                <a:cubicBezTo>
                  <a:pt x="18236" y="2574"/>
                  <a:pt x="18230" y="2586"/>
                  <a:pt x="18218" y="2598"/>
                </a:cubicBezTo>
                <a:cubicBezTo>
                  <a:pt x="18206" y="2568"/>
                  <a:pt x="18175" y="2519"/>
                  <a:pt x="18127" y="2489"/>
                </a:cubicBezTo>
                <a:close/>
                <a:moveTo>
                  <a:pt x="23116" y="2519"/>
                </a:moveTo>
                <a:cubicBezTo>
                  <a:pt x="23116" y="2519"/>
                  <a:pt x="23207" y="2568"/>
                  <a:pt x="23237" y="2598"/>
                </a:cubicBezTo>
                <a:cubicBezTo>
                  <a:pt x="23231" y="2598"/>
                  <a:pt x="23225" y="2604"/>
                  <a:pt x="23207" y="2604"/>
                </a:cubicBezTo>
                <a:cubicBezTo>
                  <a:pt x="23164" y="2574"/>
                  <a:pt x="23116" y="2519"/>
                  <a:pt x="23116" y="2519"/>
                </a:cubicBezTo>
                <a:close/>
                <a:moveTo>
                  <a:pt x="23092" y="2537"/>
                </a:moveTo>
                <a:lnTo>
                  <a:pt x="23092" y="2537"/>
                </a:lnTo>
                <a:cubicBezTo>
                  <a:pt x="23110" y="2568"/>
                  <a:pt x="23164" y="2598"/>
                  <a:pt x="23201" y="2604"/>
                </a:cubicBezTo>
                <a:cubicBezTo>
                  <a:pt x="23182" y="2610"/>
                  <a:pt x="23176" y="2610"/>
                  <a:pt x="23164" y="2616"/>
                </a:cubicBezTo>
                <a:cubicBezTo>
                  <a:pt x="23140" y="2598"/>
                  <a:pt x="23110" y="2568"/>
                  <a:pt x="23092" y="2537"/>
                </a:cubicBezTo>
                <a:close/>
                <a:moveTo>
                  <a:pt x="18091" y="2507"/>
                </a:moveTo>
                <a:lnTo>
                  <a:pt x="18091" y="2507"/>
                </a:lnTo>
                <a:cubicBezTo>
                  <a:pt x="18139" y="2525"/>
                  <a:pt x="18188" y="2580"/>
                  <a:pt x="18212" y="2610"/>
                </a:cubicBezTo>
                <a:cubicBezTo>
                  <a:pt x="18212" y="2616"/>
                  <a:pt x="18206" y="2634"/>
                  <a:pt x="18206" y="2640"/>
                </a:cubicBezTo>
                <a:cubicBezTo>
                  <a:pt x="18182" y="2598"/>
                  <a:pt x="18151" y="2531"/>
                  <a:pt x="18091" y="2507"/>
                </a:cubicBezTo>
                <a:close/>
                <a:moveTo>
                  <a:pt x="23061" y="2610"/>
                </a:moveTo>
                <a:lnTo>
                  <a:pt x="23061" y="2610"/>
                </a:lnTo>
                <a:cubicBezTo>
                  <a:pt x="23073" y="2616"/>
                  <a:pt x="23086" y="2634"/>
                  <a:pt x="23110" y="2646"/>
                </a:cubicBezTo>
                <a:cubicBezTo>
                  <a:pt x="23110" y="2646"/>
                  <a:pt x="23104" y="2646"/>
                  <a:pt x="23104" y="2652"/>
                </a:cubicBezTo>
                <a:cubicBezTo>
                  <a:pt x="23086" y="2640"/>
                  <a:pt x="23073" y="2622"/>
                  <a:pt x="23061" y="2610"/>
                </a:cubicBezTo>
                <a:close/>
                <a:moveTo>
                  <a:pt x="23049" y="2628"/>
                </a:moveTo>
                <a:lnTo>
                  <a:pt x="23080" y="2659"/>
                </a:lnTo>
                <a:cubicBezTo>
                  <a:pt x="23061" y="2646"/>
                  <a:pt x="23055" y="2640"/>
                  <a:pt x="23049" y="2628"/>
                </a:cubicBezTo>
                <a:close/>
                <a:moveTo>
                  <a:pt x="18061" y="2550"/>
                </a:moveTo>
                <a:cubicBezTo>
                  <a:pt x="18109" y="2574"/>
                  <a:pt x="18157" y="2634"/>
                  <a:pt x="18188" y="2671"/>
                </a:cubicBezTo>
                <a:cubicBezTo>
                  <a:pt x="18188" y="2677"/>
                  <a:pt x="18182" y="2677"/>
                  <a:pt x="18182" y="2689"/>
                </a:cubicBezTo>
                <a:cubicBezTo>
                  <a:pt x="18151" y="2634"/>
                  <a:pt x="18109" y="2574"/>
                  <a:pt x="18061" y="2550"/>
                </a:cubicBezTo>
                <a:close/>
                <a:moveTo>
                  <a:pt x="18719" y="2760"/>
                </a:moveTo>
                <a:cubicBezTo>
                  <a:pt x="18719" y="2760"/>
                  <a:pt x="18720" y="2761"/>
                  <a:pt x="18720" y="2761"/>
                </a:cubicBezTo>
                <a:cubicBezTo>
                  <a:pt x="18720" y="2761"/>
                  <a:pt x="18719" y="2760"/>
                  <a:pt x="18719" y="2760"/>
                </a:cubicBezTo>
                <a:close/>
                <a:moveTo>
                  <a:pt x="22753" y="2725"/>
                </a:moveTo>
                <a:cubicBezTo>
                  <a:pt x="22759" y="2731"/>
                  <a:pt x="22753" y="2737"/>
                  <a:pt x="22753" y="2737"/>
                </a:cubicBezTo>
                <a:lnTo>
                  <a:pt x="22759" y="2737"/>
                </a:lnTo>
                <a:cubicBezTo>
                  <a:pt x="22753" y="2755"/>
                  <a:pt x="22753" y="2755"/>
                  <a:pt x="22753" y="2761"/>
                </a:cubicBezTo>
                <a:lnTo>
                  <a:pt x="22740" y="2761"/>
                </a:lnTo>
                <a:lnTo>
                  <a:pt x="22740" y="2755"/>
                </a:lnTo>
                <a:cubicBezTo>
                  <a:pt x="22740" y="2749"/>
                  <a:pt x="22747" y="2749"/>
                  <a:pt x="22747" y="2737"/>
                </a:cubicBezTo>
                <a:cubicBezTo>
                  <a:pt x="22747" y="2731"/>
                  <a:pt x="22753" y="2731"/>
                  <a:pt x="22753" y="2725"/>
                </a:cubicBezTo>
                <a:close/>
                <a:moveTo>
                  <a:pt x="22338" y="2745"/>
                </a:moveTo>
                <a:cubicBezTo>
                  <a:pt x="22333" y="2760"/>
                  <a:pt x="22327" y="2774"/>
                  <a:pt x="22323" y="2786"/>
                </a:cubicBezTo>
                <a:lnTo>
                  <a:pt x="22317" y="2786"/>
                </a:lnTo>
                <a:cubicBezTo>
                  <a:pt x="22324" y="2773"/>
                  <a:pt x="22332" y="2760"/>
                  <a:pt x="22338" y="2745"/>
                </a:cubicBezTo>
                <a:close/>
                <a:moveTo>
                  <a:pt x="22389" y="2683"/>
                </a:moveTo>
                <a:cubicBezTo>
                  <a:pt x="22389" y="2719"/>
                  <a:pt x="22377" y="2761"/>
                  <a:pt x="22365" y="2786"/>
                </a:cubicBezTo>
                <a:lnTo>
                  <a:pt x="22347" y="2786"/>
                </a:lnTo>
                <a:cubicBezTo>
                  <a:pt x="22365" y="2761"/>
                  <a:pt x="22383" y="2725"/>
                  <a:pt x="22389" y="2683"/>
                </a:cubicBezTo>
                <a:close/>
                <a:moveTo>
                  <a:pt x="22405" y="2725"/>
                </a:moveTo>
                <a:cubicBezTo>
                  <a:pt x="22401" y="2744"/>
                  <a:pt x="22395" y="2765"/>
                  <a:pt x="22395" y="2786"/>
                </a:cubicBezTo>
                <a:lnTo>
                  <a:pt x="22377" y="2786"/>
                </a:lnTo>
                <a:cubicBezTo>
                  <a:pt x="22386" y="2767"/>
                  <a:pt x="22399" y="2749"/>
                  <a:pt x="22405" y="2725"/>
                </a:cubicBezTo>
                <a:close/>
                <a:moveTo>
                  <a:pt x="22426" y="2749"/>
                </a:moveTo>
                <a:lnTo>
                  <a:pt x="22426" y="2786"/>
                </a:lnTo>
                <a:lnTo>
                  <a:pt x="22414" y="2786"/>
                </a:lnTo>
                <a:cubicBezTo>
                  <a:pt x="22426" y="2768"/>
                  <a:pt x="22426" y="2755"/>
                  <a:pt x="22426" y="2749"/>
                </a:cubicBezTo>
                <a:close/>
                <a:moveTo>
                  <a:pt x="22458" y="2771"/>
                </a:moveTo>
                <a:cubicBezTo>
                  <a:pt x="22457" y="2776"/>
                  <a:pt x="22456" y="2780"/>
                  <a:pt x="22456" y="2786"/>
                </a:cubicBezTo>
                <a:lnTo>
                  <a:pt x="22450" y="2786"/>
                </a:lnTo>
                <a:lnTo>
                  <a:pt x="22458" y="2771"/>
                </a:lnTo>
                <a:close/>
                <a:moveTo>
                  <a:pt x="22516" y="2768"/>
                </a:moveTo>
                <a:lnTo>
                  <a:pt x="22516" y="2798"/>
                </a:lnTo>
                <a:lnTo>
                  <a:pt x="22510" y="2798"/>
                </a:lnTo>
                <a:cubicBezTo>
                  <a:pt x="22510" y="2786"/>
                  <a:pt x="22516" y="2780"/>
                  <a:pt x="22516" y="2768"/>
                </a:cubicBezTo>
                <a:close/>
                <a:moveTo>
                  <a:pt x="22541" y="2786"/>
                </a:moveTo>
                <a:cubicBezTo>
                  <a:pt x="22541" y="2792"/>
                  <a:pt x="22547" y="2798"/>
                  <a:pt x="22547" y="2810"/>
                </a:cubicBezTo>
                <a:lnTo>
                  <a:pt x="22541" y="2810"/>
                </a:lnTo>
                <a:cubicBezTo>
                  <a:pt x="22535" y="2792"/>
                  <a:pt x="22541" y="2786"/>
                  <a:pt x="22541" y="2786"/>
                </a:cubicBezTo>
                <a:close/>
                <a:moveTo>
                  <a:pt x="22571" y="2792"/>
                </a:moveTo>
                <a:cubicBezTo>
                  <a:pt x="22571" y="2798"/>
                  <a:pt x="22577" y="2810"/>
                  <a:pt x="22577" y="2816"/>
                </a:cubicBezTo>
                <a:lnTo>
                  <a:pt x="22571" y="2816"/>
                </a:lnTo>
                <a:lnTo>
                  <a:pt x="22571" y="2792"/>
                </a:lnTo>
                <a:close/>
                <a:moveTo>
                  <a:pt x="22595" y="2798"/>
                </a:moveTo>
                <a:cubicBezTo>
                  <a:pt x="22595" y="2798"/>
                  <a:pt x="22601" y="2804"/>
                  <a:pt x="22601" y="2816"/>
                </a:cubicBezTo>
                <a:lnTo>
                  <a:pt x="22595" y="2816"/>
                </a:lnTo>
                <a:lnTo>
                  <a:pt x="22595" y="2798"/>
                </a:lnTo>
                <a:close/>
                <a:moveTo>
                  <a:pt x="22783" y="2786"/>
                </a:moveTo>
                <a:cubicBezTo>
                  <a:pt x="22777" y="2792"/>
                  <a:pt x="22777" y="2798"/>
                  <a:pt x="22771" y="2816"/>
                </a:cubicBezTo>
                <a:cubicBezTo>
                  <a:pt x="22759" y="2810"/>
                  <a:pt x="22759" y="2798"/>
                  <a:pt x="22753" y="2798"/>
                </a:cubicBezTo>
                <a:lnTo>
                  <a:pt x="22771" y="2786"/>
                </a:lnTo>
                <a:close/>
                <a:moveTo>
                  <a:pt x="22813" y="2780"/>
                </a:moveTo>
                <a:lnTo>
                  <a:pt x="22813" y="2798"/>
                </a:lnTo>
                <a:cubicBezTo>
                  <a:pt x="22801" y="2804"/>
                  <a:pt x="22789" y="2816"/>
                  <a:pt x="22777" y="2816"/>
                </a:cubicBezTo>
                <a:lnTo>
                  <a:pt x="22801" y="2786"/>
                </a:lnTo>
                <a:cubicBezTo>
                  <a:pt x="22807" y="2780"/>
                  <a:pt x="22807" y="2780"/>
                  <a:pt x="22813" y="2780"/>
                </a:cubicBezTo>
                <a:close/>
                <a:moveTo>
                  <a:pt x="23255" y="2761"/>
                </a:moveTo>
                <a:cubicBezTo>
                  <a:pt x="23255" y="2780"/>
                  <a:pt x="23255" y="2798"/>
                  <a:pt x="23261" y="2816"/>
                </a:cubicBezTo>
                <a:lnTo>
                  <a:pt x="23255" y="2816"/>
                </a:lnTo>
                <a:cubicBezTo>
                  <a:pt x="23243" y="2798"/>
                  <a:pt x="23243" y="2780"/>
                  <a:pt x="23255" y="2761"/>
                </a:cubicBezTo>
                <a:close/>
                <a:moveTo>
                  <a:pt x="22716" y="2792"/>
                </a:moveTo>
                <a:cubicBezTo>
                  <a:pt x="22716" y="2792"/>
                  <a:pt x="22722" y="2792"/>
                  <a:pt x="22728" y="2798"/>
                </a:cubicBezTo>
                <a:lnTo>
                  <a:pt x="22710" y="2822"/>
                </a:lnTo>
                <a:lnTo>
                  <a:pt x="22710" y="2822"/>
                </a:lnTo>
                <a:lnTo>
                  <a:pt x="22716" y="2792"/>
                </a:lnTo>
                <a:close/>
                <a:moveTo>
                  <a:pt x="22607" y="2798"/>
                </a:moveTo>
                <a:lnTo>
                  <a:pt x="22607" y="2822"/>
                </a:lnTo>
                <a:lnTo>
                  <a:pt x="22601" y="2822"/>
                </a:lnTo>
                <a:cubicBezTo>
                  <a:pt x="22607" y="2816"/>
                  <a:pt x="22607" y="2810"/>
                  <a:pt x="22607" y="2798"/>
                </a:cubicBezTo>
                <a:close/>
                <a:moveTo>
                  <a:pt x="23316" y="2737"/>
                </a:moveTo>
                <a:lnTo>
                  <a:pt x="23316" y="2737"/>
                </a:lnTo>
                <a:cubicBezTo>
                  <a:pt x="23316" y="2755"/>
                  <a:pt x="23328" y="2792"/>
                  <a:pt x="23346" y="2822"/>
                </a:cubicBezTo>
                <a:lnTo>
                  <a:pt x="23322" y="2822"/>
                </a:lnTo>
                <a:cubicBezTo>
                  <a:pt x="23316" y="2792"/>
                  <a:pt x="23316" y="2761"/>
                  <a:pt x="23316" y="2737"/>
                </a:cubicBezTo>
                <a:close/>
                <a:moveTo>
                  <a:pt x="23346" y="2731"/>
                </a:moveTo>
                <a:cubicBezTo>
                  <a:pt x="23346" y="2731"/>
                  <a:pt x="23376" y="2786"/>
                  <a:pt x="23388" y="2822"/>
                </a:cubicBezTo>
                <a:lnTo>
                  <a:pt x="23358" y="2822"/>
                </a:lnTo>
                <a:lnTo>
                  <a:pt x="23346" y="2731"/>
                </a:lnTo>
                <a:close/>
                <a:moveTo>
                  <a:pt x="23376" y="2707"/>
                </a:moveTo>
                <a:lnTo>
                  <a:pt x="23376" y="2707"/>
                </a:lnTo>
                <a:cubicBezTo>
                  <a:pt x="23406" y="2731"/>
                  <a:pt x="23419" y="2816"/>
                  <a:pt x="23425" y="2828"/>
                </a:cubicBezTo>
                <a:lnTo>
                  <a:pt x="23406" y="2828"/>
                </a:lnTo>
                <a:cubicBezTo>
                  <a:pt x="23406" y="2798"/>
                  <a:pt x="23394" y="2761"/>
                  <a:pt x="23376" y="2707"/>
                </a:cubicBezTo>
                <a:close/>
                <a:moveTo>
                  <a:pt x="22656" y="2786"/>
                </a:moveTo>
                <a:cubicBezTo>
                  <a:pt x="22662" y="2786"/>
                  <a:pt x="22662" y="2792"/>
                  <a:pt x="22662" y="2798"/>
                </a:cubicBezTo>
                <a:lnTo>
                  <a:pt x="22650" y="2816"/>
                </a:lnTo>
                <a:cubicBezTo>
                  <a:pt x="22656" y="2816"/>
                  <a:pt x="22662" y="2816"/>
                  <a:pt x="22668" y="2810"/>
                </a:cubicBezTo>
                <a:lnTo>
                  <a:pt x="22668" y="2840"/>
                </a:lnTo>
                <a:cubicBezTo>
                  <a:pt x="22662" y="2840"/>
                  <a:pt x="22656" y="2828"/>
                  <a:pt x="22650" y="2828"/>
                </a:cubicBezTo>
                <a:cubicBezTo>
                  <a:pt x="22638" y="2828"/>
                  <a:pt x="22650" y="2822"/>
                  <a:pt x="22650" y="2816"/>
                </a:cubicBezTo>
                <a:cubicBezTo>
                  <a:pt x="22650" y="2798"/>
                  <a:pt x="22656" y="2792"/>
                  <a:pt x="22656" y="2786"/>
                </a:cubicBezTo>
                <a:close/>
                <a:moveTo>
                  <a:pt x="22983" y="2840"/>
                </a:moveTo>
                <a:cubicBezTo>
                  <a:pt x="22977" y="2843"/>
                  <a:pt x="22974" y="2846"/>
                  <a:pt x="22974" y="2848"/>
                </a:cubicBezTo>
                <a:lnTo>
                  <a:pt x="22974" y="2848"/>
                </a:lnTo>
                <a:lnTo>
                  <a:pt x="22971" y="2846"/>
                </a:lnTo>
                <a:cubicBezTo>
                  <a:pt x="22971" y="2846"/>
                  <a:pt x="22971" y="2840"/>
                  <a:pt x="22983" y="2840"/>
                </a:cubicBezTo>
                <a:close/>
                <a:moveTo>
                  <a:pt x="22807" y="2840"/>
                </a:moveTo>
                <a:lnTo>
                  <a:pt x="22789" y="2846"/>
                </a:lnTo>
                <a:cubicBezTo>
                  <a:pt x="22792" y="2848"/>
                  <a:pt x="22795" y="2849"/>
                  <a:pt x="22797" y="2851"/>
                </a:cubicBezTo>
                <a:lnTo>
                  <a:pt x="22797" y="2851"/>
                </a:lnTo>
                <a:cubicBezTo>
                  <a:pt x="22801" y="2850"/>
                  <a:pt x="22804" y="2849"/>
                  <a:pt x="22807" y="2846"/>
                </a:cubicBezTo>
                <a:lnTo>
                  <a:pt x="22807" y="2840"/>
                </a:lnTo>
                <a:close/>
                <a:moveTo>
                  <a:pt x="22692" y="2792"/>
                </a:moveTo>
                <a:cubicBezTo>
                  <a:pt x="22698" y="2810"/>
                  <a:pt x="22698" y="2816"/>
                  <a:pt x="22698" y="2828"/>
                </a:cubicBezTo>
                <a:lnTo>
                  <a:pt x="22698" y="2858"/>
                </a:lnTo>
                <a:cubicBezTo>
                  <a:pt x="22692" y="2852"/>
                  <a:pt x="22686" y="2852"/>
                  <a:pt x="22668" y="2846"/>
                </a:cubicBezTo>
                <a:cubicBezTo>
                  <a:pt x="22686" y="2828"/>
                  <a:pt x="22692" y="2810"/>
                  <a:pt x="22692" y="2792"/>
                </a:cubicBezTo>
                <a:close/>
                <a:moveTo>
                  <a:pt x="22813" y="2816"/>
                </a:moveTo>
                <a:cubicBezTo>
                  <a:pt x="22807" y="2822"/>
                  <a:pt x="22807" y="2834"/>
                  <a:pt x="22807" y="2846"/>
                </a:cubicBezTo>
                <a:lnTo>
                  <a:pt x="22807" y="2870"/>
                </a:lnTo>
                <a:cubicBezTo>
                  <a:pt x="22807" y="2862"/>
                  <a:pt x="22804" y="2856"/>
                  <a:pt x="22797" y="2851"/>
                </a:cubicBezTo>
                <a:lnTo>
                  <a:pt x="22797" y="2851"/>
                </a:lnTo>
                <a:cubicBezTo>
                  <a:pt x="22793" y="2852"/>
                  <a:pt x="22789" y="2852"/>
                  <a:pt x="22789" y="2852"/>
                </a:cubicBezTo>
                <a:cubicBezTo>
                  <a:pt x="22783" y="2846"/>
                  <a:pt x="22777" y="2834"/>
                  <a:pt x="22777" y="2822"/>
                </a:cubicBezTo>
                <a:cubicBezTo>
                  <a:pt x="22783" y="2822"/>
                  <a:pt x="22801" y="2822"/>
                  <a:pt x="22813" y="2816"/>
                </a:cubicBezTo>
                <a:close/>
                <a:moveTo>
                  <a:pt x="22849" y="2846"/>
                </a:moveTo>
                <a:lnTo>
                  <a:pt x="22849" y="2846"/>
                </a:lnTo>
                <a:cubicBezTo>
                  <a:pt x="22849" y="2852"/>
                  <a:pt x="22856" y="2852"/>
                  <a:pt x="22856" y="2858"/>
                </a:cubicBezTo>
                <a:lnTo>
                  <a:pt x="22856" y="2870"/>
                </a:lnTo>
                <a:cubicBezTo>
                  <a:pt x="22849" y="2858"/>
                  <a:pt x="22849" y="2852"/>
                  <a:pt x="22849" y="2846"/>
                </a:cubicBezTo>
                <a:close/>
                <a:moveTo>
                  <a:pt x="22958" y="2852"/>
                </a:moveTo>
                <a:cubicBezTo>
                  <a:pt x="22971" y="2858"/>
                  <a:pt x="22971" y="2858"/>
                  <a:pt x="22983" y="2858"/>
                </a:cubicBezTo>
                <a:lnTo>
                  <a:pt x="22983" y="2876"/>
                </a:lnTo>
                <a:lnTo>
                  <a:pt x="22971" y="2876"/>
                </a:lnTo>
                <a:cubicBezTo>
                  <a:pt x="22965" y="2876"/>
                  <a:pt x="22965" y="2870"/>
                  <a:pt x="22958" y="2870"/>
                </a:cubicBezTo>
                <a:lnTo>
                  <a:pt x="22958" y="2852"/>
                </a:lnTo>
                <a:close/>
                <a:moveTo>
                  <a:pt x="22910" y="2852"/>
                </a:moveTo>
                <a:lnTo>
                  <a:pt x="22910" y="2852"/>
                </a:lnTo>
                <a:cubicBezTo>
                  <a:pt x="22904" y="2852"/>
                  <a:pt x="22910" y="2852"/>
                  <a:pt x="22910" y="2858"/>
                </a:cubicBezTo>
                <a:lnTo>
                  <a:pt x="22922" y="2901"/>
                </a:lnTo>
                <a:cubicBezTo>
                  <a:pt x="22910" y="2889"/>
                  <a:pt x="22904" y="2876"/>
                  <a:pt x="22898" y="2858"/>
                </a:cubicBezTo>
                <a:cubicBezTo>
                  <a:pt x="22904" y="2852"/>
                  <a:pt x="22904" y="2852"/>
                  <a:pt x="22910" y="2852"/>
                </a:cubicBezTo>
                <a:close/>
                <a:moveTo>
                  <a:pt x="22747" y="2810"/>
                </a:moveTo>
                <a:cubicBezTo>
                  <a:pt x="22747" y="2816"/>
                  <a:pt x="22747" y="2816"/>
                  <a:pt x="22753" y="2816"/>
                </a:cubicBezTo>
                <a:cubicBezTo>
                  <a:pt x="22753" y="2822"/>
                  <a:pt x="22759" y="2822"/>
                  <a:pt x="22759" y="2828"/>
                </a:cubicBezTo>
                <a:cubicBezTo>
                  <a:pt x="22765" y="2852"/>
                  <a:pt x="22783" y="2883"/>
                  <a:pt x="22801" y="2907"/>
                </a:cubicBezTo>
                <a:cubicBezTo>
                  <a:pt x="22783" y="2901"/>
                  <a:pt x="22753" y="2883"/>
                  <a:pt x="22716" y="2858"/>
                </a:cubicBezTo>
                <a:lnTo>
                  <a:pt x="22722" y="2828"/>
                </a:lnTo>
                <a:lnTo>
                  <a:pt x="22747" y="2810"/>
                </a:lnTo>
                <a:close/>
                <a:moveTo>
                  <a:pt x="22934" y="2874"/>
                </a:moveTo>
                <a:cubicBezTo>
                  <a:pt x="22935" y="2874"/>
                  <a:pt x="22936" y="2876"/>
                  <a:pt x="22940" y="2876"/>
                </a:cubicBezTo>
                <a:cubicBezTo>
                  <a:pt x="22940" y="2883"/>
                  <a:pt x="22940" y="2889"/>
                  <a:pt x="22952" y="2895"/>
                </a:cubicBezTo>
                <a:cubicBezTo>
                  <a:pt x="22940" y="2895"/>
                  <a:pt x="22934" y="2907"/>
                  <a:pt x="22928" y="2907"/>
                </a:cubicBezTo>
                <a:cubicBezTo>
                  <a:pt x="22928" y="2895"/>
                  <a:pt x="22928" y="2883"/>
                  <a:pt x="22934" y="2876"/>
                </a:cubicBezTo>
                <a:cubicBezTo>
                  <a:pt x="22934" y="2874"/>
                  <a:pt x="22934" y="2874"/>
                  <a:pt x="22934" y="2874"/>
                </a:cubicBezTo>
                <a:close/>
                <a:moveTo>
                  <a:pt x="22868" y="2896"/>
                </a:moveTo>
                <a:cubicBezTo>
                  <a:pt x="22868" y="2897"/>
                  <a:pt x="22868" y="2899"/>
                  <a:pt x="22868" y="2901"/>
                </a:cubicBezTo>
                <a:cubicBezTo>
                  <a:pt x="22874" y="2913"/>
                  <a:pt x="22880" y="2919"/>
                  <a:pt x="22880" y="2919"/>
                </a:cubicBezTo>
                <a:lnTo>
                  <a:pt x="22868" y="2896"/>
                </a:lnTo>
                <a:close/>
                <a:moveTo>
                  <a:pt x="22668" y="2876"/>
                </a:moveTo>
                <a:cubicBezTo>
                  <a:pt x="22680" y="2876"/>
                  <a:pt x="22692" y="2876"/>
                  <a:pt x="22716" y="2889"/>
                </a:cubicBezTo>
                <a:cubicBezTo>
                  <a:pt x="22722" y="2895"/>
                  <a:pt x="22740" y="2907"/>
                  <a:pt x="22753" y="2913"/>
                </a:cubicBezTo>
                <a:lnTo>
                  <a:pt x="22747" y="2913"/>
                </a:lnTo>
                <a:cubicBezTo>
                  <a:pt x="22728" y="2913"/>
                  <a:pt x="22710" y="2919"/>
                  <a:pt x="22686" y="2919"/>
                </a:cubicBezTo>
                <a:cubicBezTo>
                  <a:pt x="22680" y="2919"/>
                  <a:pt x="22668" y="2919"/>
                  <a:pt x="22662" y="2931"/>
                </a:cubicBezTo>
                <a:cubicBezTo>
                  <a:pt x="22657" y="2912"/>
                  <a:pt x="22652" y="2896"/>
                  <a:pt x="22644" y="2885"/>
                </a:cubicBezTo>
                <a:lnTo>
                  <a:pt x="22644" y="2885"/>
                </a:lnTo>
                <a:cubicBezTo>
                  <a:pt x="22648" y="2887"/>
                  <a:pt x="22653" y="2889"/>
                  <a:pt x="22656" y="2889"/>
                </a:cubicBezTo>
                <a:lnTo>
                  <a:pt x="22686" y="2919"/>
                </a:lnTo>
                <a:lnTo>
                  <a:pt x="22668" y="2876"/>
                </a:lnTo>
                <a:close/>
                <a:moveTo>
                  <a:pt x="22971" y="2913"/>
                </a:moveTo>
                <a:lnTo>
                  <a:pt x="22963" y="2932"/>
                </a:lnTo>
                <a:lnTo>
                  <a:pt x="22963" y="2932"/>
                </a:lnTo>
                <a:cubicBezTo>
                  <a:pt x="22964" y="2925"/>
                  <a:pt x="22962" y="2917"/>
                  <a:pt x="22958" y="2913"/>
                </a:cubicBezTo>
                <a:close/>
                <a:moveTo>
                  <a:pt x="22601" y="2889"/>
                </a:moveTo>
                <a:lnTo>
                  <a:pt x="22601" y="2889"/>
                </a:lnTo>
                <a:cubicBezTo>
                  <a:pt x="22619" y="2901"/>
                  <a:pt x="22625" y="2913"/>
                  <a:pt x="22632" y="2931"/>
                </a:cubicBezTo>
                <a:cubicBezTo>
                  <a:pt x="22632" y="2937"/>
                  <a:pt x="22625" y="2937"/>
                  <a:pt x="22619" y="2937"/>
                </a:cubicBezTo>
                <a:cubicBezTo>
                  <a:pt x="22619" y="2919"/>
                  <a:pt x="22607" y="2907"/>
                  <a:pt x="22601" y="2889"/>
                </a:cubicBezTo>
                <a:close/>
                <a:moveTo>
                  <a:pt x="22874" y="2876"/>
                </a:moveTo>
                <a:cubicBezTo>
                  <a:pt x="22892" y="2889"/>
                  <a:pt x="22904" y="2901"/>
                  <a:pt x="22910" y="2907"/>
                </a:cubicBezTo>
                <a:cubicBezTo>
                  <a:pt x="22904" y="2913"/>
                  <a:pt x="22892" y="2913"/>
                  <a:pt x="22880" y="2919"/>
                </a:cubicBezTo>
                <a:cubicBezTo>
                  <a:pt x="22874" y="2925"/>
                  <a:pt x="22862" y="2925"/>
                  <a:pt x="22849" y="2937"/>
                </a:cubicBezTo>
                <a:lnTo>
                  <a:pt x="22849" y="2931"/>
                </a:lnTo>
                <a:cubicBezTo>
                  <a:pt x="22856" y="2919"/>
                  <a:pt x="22868" y="2913"/>
                  <a:pt x="22868" y="2895"/>
                </a:cubicBezTo>
                <a:lnTo>
                  <a:pt x="22868" y="2896"/>
                </a:lnTo>
                <a:lnTo>
                  <a:pt x="22868" y="2896"/>
                </a:lnTo>
                <a:cubicBezTo>
                  <a:pt x="22869" y="2888"/>
                  <a:pt x="22874" y="2888"/>
                  <a:pt x="22874" y="2883"/>
                </a:cubicBezTo>
                <a:lnTo>
                  <a:pt x="22874" y="2876"/>
                </a:lnTo>
                <a:close/>
                <a:moveTo>
                  <a:pt x="22535" y="2949"/>
                </a:moveTo>
                <a:cubicBezTo>
                  <a:pt x="22537" y="2949"/>
                  <a:pt x="22541" y="2950"/>
                  <a:pt x="22541" y="2955"/>
                </a:cubicBezTo>
                <a:lnTo>
                  <a:pt x="22539" y="2955"/>
                </a:lnTo>
                <a:cubicBezTo>
                  <a:pt x="22539" y="2953"/>
                  <a:pt x="22538" y="2950"/>
                  <a:pt x="22535" y="2949"/>
                </a:cubicBezTo>
                <a:close/>
                <a:moveTo>
                  <a:pt x="23031" y="2937"/>
                </a:moveTo>
                <a:cubicBezTo>
                  <a:pt x="23031" y="2943"/>
                  <a:pt x="23025" y="2949"/>
                  <a:pt x="23025" y="2961"/>
                </a:cubicBezTo>
                <a:cubicBezTo>
                  <a:pt x="23025" y="2949"/>
                  <a:pt x="23019" y="2949"/>
                  <a:pt x="23019" y="2943"/>
                </a:cubicBezTo>
                <a:cubicBezTo>
                  <a:pt x="23025" y="2943"/>
                  <a:pt x="23025" y="2937"/>
                  <a:pt x="23031" y="2937"/>
                </a:cubicBezTo>
                <a:close/>
                <a:moveTo>
                  <a:pt x="22504" y="2961"/>
                </a:moveTo>
                <a:lnTo>
                  <a:pt x="22510" y="2967"/>
                </a:lnTo>
                <a:cubicBezTo>
                  <a:pt x="22510" y="2967"/>
                  <a:pt x="22504" y="2967"/>
                  <a:pt x="22504" y="2961"/>
                </a:cubicBezTo>
                <a:close/>
                <a:moveTo>
                  <a:pt x="22480" y="2961"/>
                </a:moveTo>
                <a:lnTo>
                  <a:pt x="22498" y="2973"/>
                </a:lnTo>
                <a:lnTo>
                  <a:pt x="22486" y="2973"/>
                </a:lnTo>
                <a:cubicBezTo>
                  <a:pt x="22486" y="2973"/>
                  <a:pt x="22480" y="2967"/>
                  <a:pt x="22480" y="2961"/>
                </a:cubicBezTo>
                <a:close/>
                <a:moveTo>
                  <a:pt x="22966" y="2948"/>
                </a:moveTo>
                <a:lnTo>
                  <a:pt x="22966" y="2948"/>
                </a:lnTo>
                <a:cubicBezTo>
                  <a:pt x="22965" y="2948"/>
                  <a:pt x="22965" y="2949"/>
                  <a:pt x="22965" y="2949"/>
                </a:cubicBezTo>
                <a:cubicBezTo>
                  <a:pt x="22958" y="2967"/>
                  <a:pt x="22958" y="2973"/>
                  <a:pt x="22952" y="2973"/>
                </a:cubicBezTo>
                <a:lnTo>
                  <a:pt x="22968" y="2973"/>
                </a:lnTo>
                <a:lnTo>
                  <a:pt x="22971" y="2961"/>
                </a:lnTo>
                <a:cubicBezTo>
                  <a:pt x="22969" y="2959"/>
                  <a:pt x="22968" y="2956"/>
                  <a:pt x="22968" y="2954"/>
                </a:cubicBezTo>
                <a:lnTo>
                  <a:pt x="22968" y="2954"/>
                </a:lnTo>
                <a:cubicBezTo>
                  <a:pt x="22968" y="2954"/>
                  <a:pt x="22968" y="2955"/>
                  <a:pt x="22969" y="2955"/>
                </a:cubicBezTo>
                <a:cubicBezTo>
                  <a:pt x="22970" y="2955"/>
                  <a:pt x="22969" y="2951"/>
                  <a:pt x="22966" y="2950"/>
                </a:cubicBezTo>
                <a:lnTo>
                  <a:pt x="22966" y="2950"/>
                </a:lnTo>
                <a:cubicBezTo>
                  <a:pt x="22966" y="2949"/>
                  <a:pt x="22966" y="2948"/>
                  <a:pt x="22966" y="2948"/>
                </a:cubicBezTo>
                <a:close/>
                <a:moveTo>
                  <a:pt x="23013" y="2949"/>
                </a:moveTo>
                <a:lnTo>
                  <a:pt x="23025" y="2967"/>
                </a:lnTo>
                <a:cubicBezTo>
                  <a:pt x="23025" y="2973"/>
                  <a:pt x="23025" y="2979"/>
                  <a:pt x="23019" y="2979"/>
                </a:cubicBezTo>
                <a:cubicBezTo>
                  <a:pt x="23017" y="2981"/>
                  <a:pt x="23014" y="2982"/>
                  <a:pt x="23011" y="2982"/>
                </a:cubicBezTo>
                <a:cubicBezTo>
                  <a:pt x="23006" y="2982"/>
                  <a:pt x="22999" y="2979"/>
                  <a:pt x="22995" y="2979"/>
                </a:cubicBezTo>
                <a:cubicBezTo>
                  <a:pt x="23001" y="2973"/>
                  <a:pt x="23001" y="2961"/>
                  <a:pt x="23013" y="2949"/>
                </a:cubicBezTo>
                <a:close/>
                <a:moveTo>
                  <a:pt x="22456" y="2973"/>
                </a:moveTo>
                <a:cubicBezTo>
                  <a:pt x="22456" y="2979"/>
                  <a:pt x="22468" y="2979"/>
                  <a:pt x="22468" y="2992"/>
                </a:cubicBezTo>
                <a:lnTo>
                  <a:pt x="22456" y="2992"/>
                </a:lnTo>
                <a:lnTo>
                  <a:pt x="22456" y="2973"/>
                </a:lnTo>
                <a:close/>
                <a:moveTo>
                  <a:pt x="22710" y="2940"/>
                </a:moveTo>
                <a:cubicBezTo>
                  <a:pt x="22714" y="2940"/>
                  <a:pt x="22718" y="2941"/>
                  <a:pt x="22722" y="2943"/>
                </a:cubicBezTo>
                <a:cubicBezTo>
                  <a:pt x="22722" y="2949"/>
                  <a:pt x="22716" y="2949"/>
                  <a:pt x="22716" y="2961"/>
                </a:cubicBezTo>
                <a:lnTo>
                  <a:pt x="22716" y="2992"/>
                </a:lnTo>
                <a:lnTo>
                  <a:pt x="22668" y="2961"/>
                </a:lnTo>
                <a:cubicBezTo>
                  <a:pt x="22668" y="2949"/>
                  <a:pt x="22680" y="2949"/>
                  <a:pt x="22692" y="2943"/>
                </a:cubicBezTo>
                <a:cubicBezTo>
                  <a:pt x="22696" y="2943"/>
                  <a:pt x="22703" y="2940"/>
                  <a:pt x="22710" y="2940"/>
                </a:cubicBezTo>
                <a:close/>
                <a:moveTo>
                  <a:pt x="22958" y="2919"/>
                </a:moveTo>
                <a:cubicBezTo>
                  <a:pt x="22960" y="2924"/>
                  <a:pt x="22961" y="2929"/>
                  <a:pt x="22962" y="2933"/>
                </a:cubicBezTo>
                <a:lnTo>
                  <a:pt x="22962" y="2933"/>
                </a:lnTo>
                <a:lnTo>
                  <a:pt x="22958" y="2943"/>
                </a:lnTo>
                <a:cubicBezTo>
                  <a:pt x="22961" y="2941"/>
                  <a:pt x="22962" y="2937"/>
                  <a:pt x="22963" y="2934"/>
                </a:cubicBezTo>
                <a:lnTo>
                  <a:pt x="22963" y="2934"/>
                </a:lnTo>
                <a:cubicBezTo>
                  <a:pt x="22964" y="2939"/>
                  <a:pt x="22965" y="2943"/>
                  <a:pt x="22966" y="2948"/>
                </a:cubicBezTo>
                <a:lnTo>
                  <a:pt x="22966" y="2948"/>
                </a:lnTo>
                <a:cubicBezTo>
                  <a:pt x="22972" y="2941"/>
                  <a:pt x="22983" y="2930"/>
                  <a:pt x="22995" y="2919"/>
                </a:cubicBezTo>
                <a:lnTo>
                  <a:pt x="22995" y="2919"/>
                </a:lnTo>
                <a:cubicBezTo>
                  <a:pt x="22989" y="2937"/>
                  <a:pt x="22983" y="2955"/>
                  <a:pt x="22983" y="2973"/>
                </a:cubicBezTo>
                <a:lnTo>
                  <a:pt x="22968" y="2973"/>
                </a:lnTo>
                <a:lnTo>
                  <a:pt x="22965" y="2992"/>
                </a:lnTo>
                <a:cubicBezTo>
                  <a:pt x="22922" y="2973"/>
                  <a:pt x="22892" y="2973"/>
                  <a:pt x="22868" y="2967"/>
                </a:cubicBezTo>
                <a:cubicBezTo>
                  <a:pt x="22892" y="2961"/>
                  <a:pt x="22910" y="2943"/>
                  <a:pt x="22928" y="2931"/>
                </a:cubicBezTo>
                <a:cubicBezTo>
                  <a:pt x="22934" y="2931"/>
                  <a:pt x="22934" y="2919"/>
                  <a:pt x="22940" y="2919"/>
                </a:cubicBezTo>
                <a:close/>
                <a:moveTo>
                  <a:pt x="23061" y="2973"/>
                </a:moveTo>
                <a:cubicBezTo>
                  <a:pt x="23061" y="2979"/>
                  <a:pt x="23055" y="2979"/>
                  <a:pt x="23055" y="2992"/>
                </a:cubicBezTo>
                <a:lnTo>
                  <a:pt x="23049" y="2992"/>
                </a:lnTo>
                <a:cubicBezTo>
                  <a:pt x="23055" y="2985"/>
                  <a:pt x="23055" y="2979"/>
                  <a:pt x="23061" y="2973"/>
                </a:cubicBezTo>
                <a:close/>
                <a:moveTo>
                  <a:pt x="23080" y="2979"/>
                </a:moveTo>
                <a:lnTo>
                  <a:pt x="23080" y="2979"/>
                </a:lnTo>
                <a:cubicBezTo>
                  <a:pt x="23079" y="2980"/>
                  <a:pt x="23073" y="2986"/>
                  <a:pt x="23073" y="2998"/>
                </a:cubicBezTo>
                <a:lnTo>
                  <a:pt x="23061" y="2998"/>
                </a:lnTo>
                <a:lnTo>
                  <a:pt x="23080" y="2979"/>
                </a:lnTo>
                <a:close/>
                <a:moveTo>
                  <a:pt x="23104" y="2985"/>
                </a:moveTo>
                <a:cubicBezTo>
                  <a:pt x="23104" y="2998"/>
                  <a:pt x="23092" y="2998"/>
                  <a:pt x="23092" y="3004"/>
                </a:cubicBezTo>
                <a:lnTo>
                  <a:pt x="23086" y="3004"/>
                </a:lnTo>
                <a:lnTo>
                  <a:pt x="23104" y="2985"/>
                </a:lnTo>
                <a:close/>
                <a:moveTo>
                  <a:pt x="22426" y="2979"/>
                </a:moveTo>
                <a:cubicBezTo>
                  <a:pt x="22426" y="2979"/>
                  <a:pt x="22438" y="2985"/>
                  <a:pt x="22438" y="3004"/>
                </a:cubicBezTo>
                <a:cubicBezTo>
                  <a:pt x="22438" y="3004"/>
                  <a:pt x="22426" y="3004"/>
                  <a:pt x="22426" y="3010"/>
                </a:cubicBezTo>
                <a:lnTo>
                  <a:pt x="22426" y="2979"/>
                </a:lnTo>
                <a:close/>
                <a:moveTo>
                  <a:pt x="23140" y="2998"/>
                </a:moveTo>
                <a:cubicBezTo>
                  <a:pt x="23140" y="3004"/>
                  <a:pt x="23134" y="3010"/>
                  <a:pt x="23134" y="3010"/>
                </a:cubicBezTo>
                <a:lnTo>
                  <a:pt x="23122" y="3010"/>
                </a:lnTo>
                <a:cubicBezTo>
                  <a:pt x="23122" y="3004"/>
                  <a:pt x="23134" y="2998"/>
                  <a:pt x="23140" y="2998"/>
                </a:cubicBezTo>
                <a:close/>
                <a:moveTo>
                  <a:pt x="22662" y="2979"/>
                </a:moveTo>
                <a:cubicBezTo>
                  <a:pt x="22686" y="2979"/>
                  <a:pt x="22698" y="2985"/>
                  <a:pt x="22716" y="2998"/>
                </a:cubicBezTo>
                <a:cubicBezTo>
                  <a:pt x="22716" y="3004"/>
                  <a:pt x="22716" y="3010"/>
                  <a:pt x="22722" y="3010"/>
                </a:cubicBezTo>
                <a:cubicBezTo>
                  <a:pt x="22716" y="3010"/>
                  <a:pt x="22710" y="3010"/>
                  <a:pt x="22710" y="3022"/>
                </a:cubicBezTo>
                <a:cubicBezTo>
                  <a:pt x="22692" y="3004"/>
                  <a:pt x="22680" y="2985"/>
                  <a:pt x="22662" y="2979"/>
                </a:cubicBezTo>
                <a:close/>
                <a:moveTo>
                  <a:pt x="23164" y="2998"/>
                </a:moveTo>
                <a:cubicBezTo>
                  <a:pt x="23164" y="3004"/>
                  <a:pt x="23152" y="3010"/>
                  <a:pt x="23152" y="3022"/>
                </a:cubicBezTo>
                <a:lnTo>
                  <a:pt x="23146" y="3022"/>
                </a:lnTo>
                <a:cubicBezTo>
                  <a:pt x="23146" y="3010"/>
                  <a:pt x="23152" y="3004"/>
                  <a:pt x="23164" y="2998"/>
                </a:cubicBezTo>
                <a:close/>
                <a:moveTo>
                  <a:pt x="22395" y="2985"/>
                </a:moveTo>
                <a:lnTo>
                  <a:pt x="22395" y="2985"/>
                </a:lnTo>
                <a:cubicBezTo>
                  <a:pt x="22401" y="2998"/>
                  <a:pt x="22414" y="3004"/>
                  <a:pt x="22414" y="3022"/>
                </a:cubicBezTo>
                <a:cubicBezTo>
                  <a:pt x="22408" y="3022"/>
                  <a:pt x="22408" y="3028"/>
                  <a:pt x="22408" y="3028"/>
                </a:cubicBezTo>
                <a:cubicBezTo>
                  <a:pt x="22395" y="3004"/>
                  <a:pt x="22395" y="2985"/>
                  <a:pt x="22395" y="2985"/>
                </a:cubicBezTo>
                <a:close/>
                <a:moveTo>
                  <a:pt x="23182" y="3010"/>
                </a:moveTo>
                <a:lnTo>
                  <a:pt x="23182" y="3034"/>
                </a:lnTo>
                <a:lnTo>
                  <a:pt x="23176" y="3034"/>
                </a:lnTo>
                <a:cubicBezTo>
                  <a:pt x="23176" y="3022"/>
                  <a:pt x="23182" y="3010"/>
                  <a:pt x="23182" y="3010"/>
                </a:cubicBezTo>
                <a:close/>
                <a:moveTo>
                  <a:pt x="23931" y="3030"/>
                </a:moveTo>
                <a:cubicBezTo>
                  <a:pt x="23937" y="3032"/>
                  <a:pt x="23942" y="3034"/>
                  <a:pt x="23945" y="3034"/>
                </a:cubicBezTo>
                <a:cubicBezTo>
                  <a:pt x="23943" y="3034"/>
                  <a:pt x="23938" y="3032"/>
                  <a:pt x="23931" y="3030"/>
                </a:cubicBezTo>
                <a:close/>
                <a:moveTo>
                  <a:pt x="23225" y="3004"/>
                </a:moveTo>
                <a:cubicBezTo>
                  <a:pt x="23225" y="3004"/>
                  <a:pt x="23213" y="3028"/>
                  <a:pt x="23213" y="3040"/>
                </a:cubicBezTo>
                <a:cubicBezTo>
                  <a:pt x="23213" y="3040"/>
                  <a:pt x="23207" y="3040"/>
                  <a:pt x="23207" y="3034"/>
                </a:cubicBezTo>
                <a:lnTo>
                  <a:pt x="23225" y="3004"/>
                </a:lnTo>
                <a:close/>
                <a:moveTo>
                  <a:pt x="22632" y="3004"/>
                </a:moveTo>
                <a:cubicBezTo>
                  <a:pt x="22656" y="3004"/>
                  <a:pt x="22680" y="3010"/>
                  <a:pt x="22698" y="3028"/>
                </a:cubicBezTo>
                <a:cubicBezTo>
                  <a:pt x="22692" y="3034"/>
                  <a:pt x="22692" y="3040"/>
                  <a:pt x="22686" y="3046"/>
                </a:cubicBezTo>
                <a:cubicBezTo>
                  <a:pt x="22668" y="3034"/>
                  <a:pt x="22656" y="3022"/>
                  <a:pt x="22632" y="3004"/>
                </a:cubicBezTo>
                <a:close/>
                <a:moveTo>
                  <a:pt x="22953" y="3001"/>
                </a:moveTo>
                <a:cubicBezTo>
                  <a:pt x="22965" y="3001"/>
                  <a:pt x="22972" y="3005"/>
                  <a:pt x="22977" y="3010"/>
                </a:cubicBezTo>
                <a:lnTo>
                  <a:pt x="22977" y="3016"/>
                </a:lnTo>
                <a:lnTo>
                  <a:pt x="22940" y="3046"/>
                </a:lnTo>
                <a:cubicBezTo>
                  <a:pt x="22922" y="3028"/>
                  <a:pt x="22904" y="3010"/>
                  <a:pt x="22892" y="3004"/>
                </a:cubicBezTo>
                <a:lnTo>
                  <a:pt x="22934" y="3004"/>
                </a:lnTo>
                <a:cubicBezTo>
                  <a:pt x="22941" y="3002"/>
                  <a:pt x="22947" y="3001"/>
                  <a:pt x="22953" y="3001"/>
                </a:cubicBezTo>
                <a:close/>
                <a:moveTo>
                  <a:pt x="22365" y="3046"/>
                </a:move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cubicBezTo>
                  <a:pt x="22365" y="3046"/>
                  <a:pt x="22365" y="3046"/>
                  <a:pt x="22365" y="3046"/>
                </a:cubicBezTo>
                <a:close/>
                <a:moveTo>
                  <a:pt x="22993" y="3033"/>
                </a:moveTo>
                <a:cubicBezTo>
                  <a:pt x="22983" y="3038"/>
                  <a:pt x="22967" y="3045"/>
                  <a:pt x="22958" y="3058"/>
                </a:cubicBezTo>
                <a:cubicBezTo>
                  <a:pt x="22958" y="3058"/>
                  <a:pt x="22952" y="3052"/>
                  <a:pt x="22940" y="3052"/>
                </a:cubicBezTo>
                <a:cubicBezTo>
                  <a:pt x="22952" y="3040"/>
                  <a:pt x="22965" y="3040"/>
                  <a:pt x="22983" y="3034"/>
                </a:cubicBezTo>
                <a:cubicBezTo>
                  <a:pt x="22986" y="3034"/>
                  <a:pt x="22989" y="3034"/>
                  <a:pt x="22993" y="3033"/>
                </a:cubicBezTo>
                <a:close/>
                <a:moveTo>
                  <a:pt x="23243" y="3022"/>
                </a:moveTo>
                <a:lnTo>
                  <a:pt x="23243" y="3058"/>
                </a:lnTo>
                <a:cubicBezTo>
                  <a:pt x="23237" y="3058"/>
                  <a:pt x="23237" y="3052"/>
                  <a:pt x="23231" y="3052"/>
                </a:cubicBezTo>
                <a:cubicBezTo>
                  <a:pt x="23237" y="3034"/>
                  <a:pt x="23237" y="3022"/>
                  <a:pt x="23243" y="3022"/>
                </a:cubicBezTo>
                <a:close/>
                <a:moveTo>
                  <a:pt x="22329" y="2949"/>
                </a:moveTo>
                <a:lnTo>
                  <a:pt x="22329" y="2949"/>
                </a:lnTo>
                <a:cubicBezTo>
                  <a:pt x="22353" y="2979"/>
                  <a:pt x="22359" y="3028"/>
                  <a:pt x="22365" y="3046"/>
                </a:cubicBezTo>
                <a:lnTo>
                  <a:pt x="22365" y="3046"/>
                </a:lnTo>
                <a:cubicBezTo>
                  <a:pt x="22365" y="3023"/>
                  <a:pt x="22364" y="2995"/>
                  <a:pt x="22353" y="2961"/>
                </a:cubicBezTo>
                <a:lnTo>
                  <a:pt x="22353" y="2961"/>
                </a:lnTo>
                <a:cubicBezTo>
                  <a:pt x="22365" y="2979"/>
                  <a:pt x="22377" y="3010"/>
                  <a:pt x="22383" y="3034"/>
                </a:cubicBezTo>
                <a:cubicBezTo>
                  <a:pt x="22383" y="3040"/>
                  <a:pt x="22377" y="3040"/>
                  <a:pt x="22365" y="3052"/>
                </a:cubicBezTo>
                <a:cubicBezTo>
                  <a:pt x="22365" y="3050"/>
                  <a:pt x="22365" y="3048"/>
                  <a:pt x="22365" y="3046"/>
                </a:cubicBezTo>
                <a:lnTo>
                  <a:pt x="22365" y="3046"/>
                </a:lnTo>
                <a:cubicBezTo>
                  <a:pt x="22353" y="3058"/>
                  <a:pt x="22347" y="3064"/>
                  <a:pt x="22347" y="3064"/>
                </a:cubicBezTo>
                <a:cubicBezTo>
                  <a:pt x="22353" y="3034"/>
                  <a:pt x="22353" y="2985"/>
                  <a:pt x="22329" y="2949"/>
                </a:cubicBezTo>
                <a:close/>
                <a:moveTo>
                  <a:pt x="23278" y="3021"/>
                </a:moveTo>
                <a:lnTo>
                  <a:pt x="23278" y="3021"/>
                </a:lnTo>
                <a:cubicBezTo>
                  <a:pt x="23273" y="3040"/>
                  <a:pt x="23273" y="3055"/>
                  <a:pt x="23273" y="3070"/>
                </a:cubicBezTo>
                <a:lnTo>
                  <a:pt x="23267" y="3070"/>
                </a:lnTo>
                <a:cubicBezTo>
                  <a:pt x="23267" y="3070"/>
                  <a:pt x="23261" y="3070"/>
                  <a:pt x="23261" y="3064"/>
                </a:cubicBezTo>
                <a:cubicBezTo>
                  <a:pt x="23264" y="3051"/>
                  <a:pt x="23271" y="3036"/>
                  <a:pt x="23278" y="3021"/>
                </a:cubicBezTo>
                <a:close/>
                <a:moveTo>
                  <a:pt x="22910" y="3052"/>
                </a:moveTo>
                <a:cubicBezTo>
                  <a:pt x="22922" y="3052"/>
                  <a:pt x="22922" y="3058"/>
                  <a:pt x="22922" y="3058"/>
                </a:cubicBezTo>
                <a:cubicBezTo>
                  <a:pt x="22928" y="3064"/>
                  <a:pt x="22934" y="3082"/>
                  <a:pt x="22934" y="3082"/>
                </a:cubicBezTo>
                <a:lnTo>
                  <a:pt x="22910" y="3082"/>
                </a:lnTo>
                <a:lnTo>
                  <a:pt x="22910" y="3052"/>
                </a:lnTo>
                <a:close/>
                <a:moveTo>
                  <a:pt x="22292" y="2973"/>
                </a:moveTo>
                <a:lnTo>
                  <a:pt x="22292" y="2973"/>
                </a:lnTo>
                <a:cubicBezTo>
                  <a:pt x="22305" y="3004"/>
                  <a:pt x="22317" y="3052"/>
                  <a:pt x="22317" y="3088"/>
                </a:cubicBezTo>
                <a:cubicBezTo>
                  <a:pt x="22323" y="3088"/>
                  <a:pt x="22323" y="3082"/>
                  <a:pt x="22323" y="3082"/>
                </a:cubicBezTo>
                <a:cubicBezTo>
                  <a:pt x="22323" y="3052"/>
                  <a:pt x="22305" y="3004"/>
                  <a:pt x="22292" y="2973"/>
                </a:cubicBezTo>
                <a:close/>
                <a:moveTo>
                  <a:pt x="23025" y="3058"/>
                </a:moveTo>
                <a:lnTo>
                  <a:pt x="22995" y="3088"/>
                </a:lnTo>
                <a:lnTo>
                  <a:pt x="22983" y="3070"/>
                </a:lnTo>
                <a:cubicBezTo>
                  <a:pt x="22989" y="3064"/>
                  <a:pt x="23013" y="3058"/>
                  <a:pt x="23025" y="3058"/>
                </a:cubicBezTo>
                <a:close/>
                <a:moveTo>
                  <a:pt x="23316" y="2979"/>
                </a:moveTo>
                <a:lnTo>
                  <a:pt x="23316" y="2979"/>
                </a:lnTo>
                <a:cubicBezTo>
                  <a:pt x="23291" y="3022"/>
                  <a:pt x="23291" y="3058"/>
                  <a:pt x="23297" y="3088"/>
                </a:cubicBezTo>
                <a:cubicBezTo>
                  <a:pt x="23297" y="3088"/>
                  <a:pt x="23291" y="3088"/>
                  <a:pt x="23285" y="3082"/>
                </a:cubicBezTo>
                <a:cubicBezTo>
                  <a:pt x="23291" y="3046"/>
                  <a:pt x="23297" y="3010"/>
                  <a:pt x="23316" y="2979"/>
                </a:cubicBezTo>
                <a:close/>
                <a:moveTo>
                  <a:pt x="22910" y="3096"/>
                </a:moveTo>
                <a:lnTo>
                  <a:pt x="22910" y="3100"/>
                </a:lnTo>
                <a:lnTo>
                  <a:pt x="22925" y="3100"/>
                </a:lnTo>
                <a:cubicBezTo>
                  <a:pt x="22920" y="3098"/>
                  <a:pt x="22915" y="3097"/>
                  <a:pt x="22910" y="3096"/>
                </a:cubicBezTo>
                <a:close/>
                <a:moveTo>
                  <a:pt x="23332" y="3051"/>
                </a:moveTo>
                <a:cubicBezTo>
                  <a:pt x="23328" y="3074"/>
                  <a:pt x="23328" y="3096"/>
                  <a:pt x="23328" y="3113"/>
                </a:cubicBezTo>
                <a:cubicBezTo>
                  <a:pt x="23328" y="3113"/>
                  <a:pt x="23322" y="3113"/>
                  <a:pt x="23322" y="3100"/>
                </a:cubicBezTo>
                <a:cubicBezTo>
                  <a:pt x="23325" y="3086"/>
                  <a:pt x="23328" y="3068"/>
                  <a:pt x="23332" y="3051"/>
                </a:cubicBezTo>
                <a:close/>
                <a:moveTo>
                  <a:pt x="23055" y="3137"/>
                </a:moveTo>
                <a:cubicBezTo>
                  <a:pt x="23055" y="3137"/>
                  <a:pt x="23049" y="3137"/>
                  <a:pt x="23049" y="3149"/>
                </a:cubicBezTo>
                <a:lnTo>
                  <a:pt x="23049" y="3137"/>
                </a:lnTo>
                <a:close/>
                <a:moveTo>
                  <a:pt x="23080" y="3161"/>
                </a:moveTo>
                <a:lnTo>
                  <a:pt x="23073" y="3173"/>
                </a:lnTo>
                <a:cubicBezTo>
                  <a:pt x="23073" y="3161"/>
                  <a:pt x="23073" y="3161"/>
                  <a:pt x="23080" y="3161"/>
                </a:cubicBezTo>
                <a:close/>
                <a:moveTo>
                  <a:pt x="23092" y="3179"/>
                </a:moveTo>
                <a:lnTo>
                  <a:pt x="23080" y="3191"/>
                </a:lnTo>
                <a:lnTo>
                  <a:pt x="23073" y="3185"/>
                </a:lnTo>
                <a:cubicBezTo>
                  <a:pt x="23086" y="3179"/>
                  <a:pt x="23092" y="3179"/>
                  <a:pt x="23092" y="3179"/>
                </a:cubicBezTo>
                <a:close/>
                <a:moveTo>
                  <a:pt x="18006" y="2556"/>
                </a:moveTo>
                <a:cubicBezTo>
                  <a:pt x="18079" y="2604"/>
                  <a:pt x="18145" y="2652"/>
                  <a:pt x="18182" y="2707"/>
                </a:cubicBezTo>
                <a:cubicBezTo>
                  <a:pt x="18121" y="2876"/>
                  <a:pt x="18085" y="3058"/>
                  <a:pt x="18060" y="3209"/>
                </a:cubicBezTo>
                <a:cubicBezTo>
                  <a:pt x="18006" y="3191"/>
                  <a:pt x="17970" y="3161"/>
                  <a:pt x="17964" y="3119"/>
                </a:cubicBezTo>
                <a:cubicBezTo>
                  <a:pt x="17939" y="3004"/>
                  <a:pt x="18048" y="3040"/>
                  <a:pt x="18066" y="2955"/>
                </a:cubicBezTo>
                <a:cubicBezTo>
                  <a:pt x="18097" y="2858"/>
                  <a:pt x="17964" y="2889"/>
                  <a:pt x="17909" y="2828"/>
                </a:cubicBezTo>
                <a:cubicBezTo>
                  <a:pt x="17903" y="2816"/>
                  <a:pt x="17903" y="2804"/>
                  <a:pt x="17897" y="2792"/>
                </a:cubicBezTo>
                <a:cubicBezTo>
                  <a:pt x="17897" y="2768"/>
                  <a:pt x="17903" y="2743"/>
                  <a:pt x="17897" y="2725"/>
                </a:cubicBezTo>
                <a:lnTo>
                  <a:pt x="17897" y="2725"/>
                </a:lnTo>
                <a:cubicBezTo>
                  <a:pt x="17915" y="2755"/>
                  <a:pt x="17958" y="2792"/>
                  <a:pt x="17994" y="2804"/>
                </a:cubicBezTo>
                <a:cubicBezTo>
                  <a:pt x="17945" y="2755"/>
                  <a:pt x="17879" y="2671"/>
                  <a:pt x="17885" y="2665"/>
                </a:cubicBezTo>
                <a:lnTo>
                  <a:pt x="17885" y="2665"/>
                </a:lnTo>
                <a:cubicBezTo>
                  <a:pt x="17958" y="2737"/>
                  <a:pt x="18036" y="2792"/>
                  <a:pt x="18036" y="2792"/>
                </a:cubicBezTo>
                <a:cubicBezTo>
                  <a:pt x="18036" y="2792"/>
                  <a:pt x="17927" y="2683"/>
                  <a:pt x="17915" y="2616"/>
                </a:cubicBezTo>
                <a:lnTo>
                  <a:pt x="17915" y="2616"/>
                </a:lnTo>
                <a:cubicBezTo>
                  <a:pt x="18000" y="2737"/>
                  <a:pt x="18091" y="2786"/>
                  <a:pt x="18109" y="2786"/>
                </a:cubicBezTo>
                <a:cubicBezTo>
                  <a:pt x="18066" y="2755"/>
                  <a:pt x="17970" y="2604"/>
                  <a:pt x="17970" y="2604"/>
                </a:cubicBezTo>
                <a:lnTo>
                  <a:pt x="17970" y="2604"/>
                </a:lnTo>
                <a:cubicBezTo>
                  <a:pt x="17970" y="2604"/>
                  <a:pt x="18097" y="2683"/>
                  <a:pt x="18127" y="2761"/>
                </a:cubicBezTo>
                <a:cubicBezTo>
                  <a:pt x="18139" y="2743"/>
                  <a:pt x="18060" y="2604"/>
                  <a:pt x="18006" y="2556"/>
                </a:cubicBezTo>
                <a:close/>
                <a:moveTo>
                  <a:pt x="23110" y="3203"/>
                </a:moveTo>
                <a:cubicBezTo>
                  <a:pt x="23110" y="3209"/>
                  <a:pt x="23104" y="3209"/>
                  <a:pt x="23092" y="3209"/>
                </a:cubicBezTo>
                <a:cubicBezTo>
                  <a:pt x="23104" y="3209"/>
                  <a:pt x="23104" y="3203"/>
                  <a:pt x="23110" y="3203"/>
                </a:cubicBezTo>
                <a:close/>
                <a:moveTo>
                  <a:pt x="23152" y="3246"/>
                </a:moveTo>
                <a:cubicBezTo>
                  <a:pt x="23146" y="3252"/>
                  <a:pt x="23140" y="3264"/>
                  <a:pt x="23134" y="3276"/>
                </a:cubicBezTo>
                <a:cubicBezTo>
                  <a:pt x="23134" y="3270"/>
                  <a:pt x="23134" y="3264"/>
                  <a:pt x="23122" y="3264"/>
                </a:cubicBezTo>
                <a:cubicBezTo>
                  <a:pt x="23134" y="3252"/>
                  <a:pt x="23146" y="3246"/>
                  <a:pt x="23152" y="3246"/>
                </a:cubicBezTo>
                <a:close/>
                <a:moveTo>
                  <a:pt x="18242" y="3125"/>
                </a:moveTo>
                <a:cubicBezTo>
                  <a:pt x="18291" y="3209"/>
                  <a:pt x="18357" y="3270"/>
                  <a:pt x="18381" y="3294"/>
                </a:cubicBezTo>
                <a:cubicBezTo>
                  <a:pt x="18357" y="3276"/>
                  <a:pt x="18321" y="3264"/>
                  <a:pt x="18278" y="3252"/>
                </a:cubicBezTo>
                <a:cubicBezTo>
                  <a:pt x="18260" y="3209"/>
                  <a:pt x="18242" y="3161"/>
                  <a:pt x="18242" y="3125"/>
                </a:cubicBezTo>
                <a:close/>
                <a:moveTo>
                  <a:pt x="22603" y="3294"/>
                </a:moveTo>
                <a:cubicBezTo>
                  <a:pt x="22605" y="3299"/>
                  <a:pt x="22607" y="3303"/>
                  <a:pt x="22607" y="3306"/>
                </a:cubicBezTo>
                <a:cubicBezTo>
                  <a:pt x="22607" y="3303"/>
                  <a:pt x="22606" y="3299"/>
                  <a:pt x="22603" y="3294"/>
                </a:cubicBezTo>
                <a:close/>
                <a:moveTo>
                  <a:pt x="23207" y="3240"/>
                </a:moveTo>
                <a:cubicBezTo>
                  <a:pt x="23176" y="3264"/>
                  <a:pt x="23164" y="3294"/>
                  <a:pt x="23146" y="3306"/>
                </a:cubicBezTo>
                <a:cubicBezTo>
                  <a:pt x="23146" y="3300"/>
                  <a:pt x="23140" y="3294"/>
                  <a:pt x="23140" y="3282"/>
                </a:cubicBezTo>
                <a:lnTo>
                  <a:pt x="23207" y="3240"/>
                </a:lnTo>
                <a:close/>
                <a:moveTo>
                  <a:pt x="23237" y="3252"/>
                </a:moveTo>
                <a:cubicBezTo>
                  <a:pt x="23201" y="3276"/>
                  <a:pt x="23176" y="3312"/>
                  <a:pt x="23164" y="3343"/>
                </a:cubicBezTo>
                <a:cubicBezTo>
                  <a:pt x="23164" y="3337"/>
                  <a:pt x="23152" y="3331"/>
                  <a:pt x="23152" y="3325"/>
                </a:cubicBezTo>
                <a:cubicBezTo>
                  <a:pt x="23170" y="3300"/>
                  <a:pt x="23201" y="3270"/>
                  <a:pt x="23237" y="3252"/>
                </a:cubicBezTo>
                <a:close/>
                <a:moveTo>
                  <a:pt x="18769" y="2283"/>
                </a:moveTo>
                <a:cubicBezTo>
                  <a:pt x="18829" y="2489"/>
                  <a:pt x="19059" y="3276"/>
                  <a:pt x="19211" y="4190"/>
                </a:cubicBezTo>
                <a:cubicBezTo>
                  <a:pt x="19181" y="4142"/>
                  <a:pt x="19138" y="4118"/>
                  <a:pt x="19065" y="4081"/>
                </a:cubicBezTo>
                <a:cubicBezTo>
                  <a:pt x="18999" y="4039"/>
                  <a:pt x="18896" y="4009"/>
                  <a:pt x="18914" y="3906"/>
                </a:cubicBezTo>
                <a:cubicBezTo>
                  <a:pt x="18884" y="3886"/>
                  <a:pt x="18847" y="3884"/>
                  <a:pt x="18811" y="3884"/>
                </a:cubicBezTo>
                <a:cubicBezTo>
                  <a:pt x="18802" y="3884"/>
                  <a:pt x="18793" y="3884"/>
                  <a:pt x="18784" y="3884"/>
                </a:cubicBezTo>
                <a:cubicBezTo>
                  <a:pt x="18722" y="3884"/>
                  <a:pt x="18669" y="3877"/>
                  <a:pt x="18666" y="3779"/>
                </a:cubicBezTo>
                <a:cubicBezTo>
                  <a:pt x="18672" y="3779"/>
                  <a:pt x="18684" y="3779"/>
                  <a:pt x="18690" y="3766"/>
                </a:cubicBezTo>
                <a:cubicBezTo>
                  <a:pt x="18687" y="3712"/>
                  <a:pt x="18652" y="3689"/>
                  <a:pt x="18611" y="3689"/>
                </a:cubicBezTo>
                <a:cubicBezTo>
                  <a:pt x="18571" y="3689"/>
                  <a:pt x="18524" y="3712"/>
                  <a:pt x="18496" y="3748"/>
                </a:cubicBezTo>
                <a:cubicBezTo>
                  <a:pt x="18357" y="3633"/>
                  <a:pt x="18508" y="3397"/>
                  <a:pt x="18387" y="3294"/>
                </a:cubicBezTo>
                <a:cubicBezTo>
                  <a:pt x="18357" y="3240"/>
                  <a:pt x="18272" y="3101"/>
                  <a:pt x="18272" y="3100"/>
                </a:cubicBezTo>
                <a:lnTo>
                  <a:pt x="18272" y="3100"/>
                </a:lnTo>
                <a:cubicBezTo>
                  <a:pt x="18272" y="3101"/>
                  <a:pt x="18418" y="3222"/>
                  <a:pt x="18430" y="3300"/>
                </a:cubicBezTo>
                <a:cubicBezTo>
                  <a:pt x="18436" y="3252"/>
                  <a:pt x="18363" y="3125"/>
                  <a:pt x="18333" y="3094"/>
                </a:cubicBezTo>
                <a:lnTo>
                  <a:pt x="18333" y="3094"/>
                </a:lnTo>
                <a:cubicBezTo>
                  <a:pt x="18406" y="3131"/>
                  <a:pt x="18478" y="3155"/>
                  <a:pt x="18484" y="3155"/>
                </a:cubicBezTo>
                <a:cubicBezTo>
                  <a:pt x="18418" y="3119"/>
                  <a:pt x="18333" y="3034"/>
                  <a:pt x="18333" y="3034"/>
                </a:cubicBezTo>
                <a:lnTo>
                  <a:pt x="18333" y="3034"/>
                </a:lnTo>
                <a:cubicBezTo>
                  <a:pt x="18333" y="3034"/>
                  <a:pt x="18410" y="3068"/>
                  <a:pt x="18474" y="3068"/>
                </a:cubicBezTo>
                <a:cubicBezTo>
                  <a:pt x="18486" y="3068"/>
                  <a:pt x="18498" y="3067"/>
                  <a:pt x="18508" y="3064"/>
                </a:cubicBezTo>
                <a:cubicBezTo>
                  <a:pt x="18448" y="3040"/>
                  <a:pt x="18345" y="3004"/>
                  <a:pt x="18345" y="2998"/>
                </a:cubicBezTo>
                <a:lnTo>
                  <a:pt x="18345" y="2998"/>
                </a:lnTo>
                <a:cubicBezTo>
                  <a:pt x="18442" y="3022"/>
                  <a:pt x="18545" y="3022"/>
                  <a:pt x="18545" y="3022"/>
                </a:cubicBezTo>
                <a:cubicBezTo>
                  <a:pt x="18545" y="3022"/>
                  <a:pt x="18393" y="2998"/>
                  <a:pt x="18345" y="2943"/>
                </a:cubicBezTo>
                <a:lnTo>
                  <a:pt x="18345" y="2943"/>
                </a:lnTo>
                <a:cubicBezTo>
                  <a:pt x="18431" y="2977"/>
                  <a:pt x="18501" y="2985"/>
                  <a:pt x="18546" y="2985"/>
                </a:cubicBezTo>
                <a:cubicBezTo>
                  <a:pt x="18574" y="2985"/>
                  <a:pt x="18592" y="2982"/>
                  <a:pt x="18599" y="2979"/>
                </a:cubicBezTo>
                <a:cubicBezTo>
                  <a:pt x="18545" y="2979"/>
                  <a:pt x="18387" y="2907"/>
                  <a:pt x="18387" y="2907"/>
                </a:cubicBezTo>
                <a:lnTo>
                  <a:pt x="18387" y="2907"/>
                </a:lnTo>
                <a:cubicBezTo>
                  <a:pt x="18387" y="2907"/>
                  <a:pt x="18539" y="2907"/>
                  <a:pt x="18605" y="2949"/>
                </a:cubicBezTo>
                <a:cubicBezTo>
                  <a:pt x="18599" y="2937"/>
                  <a:pt x="18460" y="2852"/>
                  <a:pt x="18393" y="2846"/>
                </a:cubicBezTo>
                <a:cubicBezTo>
                  <a:pt x="18502" y="2846"/>
                  <a:pt x="18636" y="2858"/>
                  <a:pt x="18684" y="2895"/>
                </a:cubicBezTo>
                <a:cubicBezTo>
                  <a:pt x="18667" y="2866"/>
                  <a:pt x="18544" y="2803"/>
                  <a:pt x="18459" y="2803"/>
                </a:cubicBezTo>
                <a:cubicBezTo>
                  <a:pt x="18455" y="2803"/>
                  <a:pt x="18452" y="2804"/>
                  <a:pt x="18448" y="2804"/>
                </a:cubicBezTo>
                <a:cubicBezTo>
                  <a:pt x="18452" y="2804"/>
                  <a:pt x="18457" y="2803"/>
                  <a:pt x="18462" y="2803"/>
                </a:cubicBezTo>
                <a:cubicBezTo>
                  <a:pt x="18547" y="2803"/>
                  <a:pt x="18672" y="2852"/>
                  <a:pt x="18672" y="2852"/>
                </a:cubicBezTo>
                <a:cubicBezTo>
                  <a:pt x="18672" y="2852"/>
                  <a:pt x="18585" y="2754"/>
                  <a:pt x="18468" y="2754"/>
                </a:cubicBezTo>
                <a:cubicBezTo>
                  <a:pt x="18461" y="2754"/>
                  <a:pt x="18455" y="2755"/>
                  <a:pt x="18448" y="2755"/>
                </a:cubicBezTo>
                <a:cubicBezTo>
                  <a:pt x="18461" y="2753"/>
                  <a:pt x="18475" y="2751"/>
                  <a:pt x="18489" y="2751"/>
                </a:cubicBezTo>
                <a:cubicBezTo>
                  <a:pt x="18564" y="2751"/>
                  <a:pt x="18642" y="2786"/>
                  <a:pt x="18642" y="2786"/>
                </a:cubicBezTo>
                <a:cubicBezTo>
                  <a:pt x="18642" y="2786"/>
                  <a:pt x="18575" y="2725"/>
                  <a:pt x="18472" y="2713"/>
                </a:cubicBezTo>
                <a:cubicBezTo>
                  <a:pt x="18482" y="2712"/>
                  <a:pt x="18493" y="2712"/>
                  <a:pt x="18503" y="2712"/>
                </a:cubicBezTo>
                <a:cubicBezTo>
                  <a:pt x="18592" y="2712"/>
                  <a:pt x="18694" y="2733"/>
                  <a:pt x="18719" y="2760"/>
                </a:cubicBezTo>
                <a:lnTo>
                  <a:pt x="18719" y="2760"/>
                </a:lnTo>
                <a:cubicBezTo>
                  <a:pt x="18686" y="2724"/>
                  <a:pt x="18569" y="2677"/>
                  <a:pt x="18539" y="2677"/>
                </a:cubicBezTo>
                <a:cubicBezTo>
                  <a:pt x="18545" y="2675"/>
                  <a:pt x="18553" y="2674"/>
                  <a:pt x="18562" y="2674"/>
                </a:cubicBezTo>
                <a:cubicBezTo>
                  <a:pt x="18610" y="2674"/>
                  <a:pt x="18691" y="2696"/>
                  <a:pt x="18696" y="2701"/>
                </a:cubicBezTo>
                <a:cubicBezTo>
                  <a:pt x="18690" y="2677"/>
                  <a:pt x="18545" y="2634"/>
                  <a:pt x="18545" y="2634"/>
                </a:cubicBezTo>
                <a:lnTo>
                  <a:pt x="18545" y="2634"/>
                </a:lnTo>
                <a:cubicBezTo>
                  <a:pt x="18545" y="2634"/>
                  <a:pt x="18666" y="2634"/>
                  <a:pt x="18696" y="2665"/>
                </a:cubicBezTo>
                <a:cubicBezTo>
                  <a:pt x="18690" y="2640"/>
                  <a:pt x="18611" y="2604"/>
                  <a:pt x="18563" y="2586"/>
                </a:cubicBezTo>
                <a:cubicBezTo>
                  <a:pt x="18567" y="2586"/>
                  <a:pt x="18571" y="2585"/>
                  <a:pt x="18575" y="2585"/>
                </a:cubicBezTo>
                <a:cubicBezTo>
                  <a:pt x="18644" y="2585"/>
                  <a:pt x="18720" y="2634"/>
                  <a:pt x="18720" y="2634"/>
                </a:cubicBezTo>
                <a:cubicBezTo>
                  <a:pt x="18720" y="2634"/>
                  <a:pt x="18660" y="2543"/>
                  <a:pt x="18551" y="2543"/>
                </a:cubicBezTo>
                <a:cubicBezTo>
                  <a:pt x="18571" y="2537"/>
                  <a:pt x="18590" y="2535"/>
                  <a:pt x="18609" y="2535"/>
                </a:cubicBezTo>
                <a:cubicBezTo>
                  <a:pt x="18664" y="2535"/>
                  <a:pt x="18708" y="2556"/>
                  <a:pt x="18708" y="2556"/>
                </a:cubicBezTo>
                <a:cubicBezTo>
                  <a:pt x="18708" y="2556"/>
                  <a:pt x="18654" y="2511"/>
                  <a:pt x="18591" y="2511"/>
                </a:cubicBezTo>
                <a:cubicBezTo>
                  <a:pt x="18583" y="2511"/>
                  <a:pt x="18576" y="2512"/>
                  <a:pt x="18569" y="2513"/>
                </a:cubicBezTo>
                <a:cubicBezTo>
                  <a:pt x="18583" y="2504"/>
                  <a:pt x="18605" y="2500"/>
                  <a:pt x="18628" y="2500"/>
                </a:cubicBezTo>
                <a:cubicBezTo>
                  <a:pt x="18666" y="2500"/>
                  <a:pt x="18708" y="2510"/>
                  <a:pt x="18726" y="2525"/>
                </a:cubicBezTo>
                <a:cubicBezTo>
                  <a:pt x="18721" y="2503"/>
                  <a:pt x="18630" y="2464"/>
                  <a:pt x="18584" y="2464"/>
                </a:cubicBezTo>
                <a:cubicBezTo>
                  <a:pt x="18581" y="2464"/>
                  <a:pt x="18578" y="2464"/>
                  <a:pt x="18575" y="2465"/>
                </a:cubicBezTo>
                <a:cubicBezTo>
                  <a:pt x="18585" y="2455"/>
                  <a:pt x="18606" y="2452"/>
                  <a:pt x="18628" y="2452"/>
                </a:cubicBezTo>
                <a:cubicBezTo>
                  <a:pt x="18661" y="2452"/>
                  <a:pt x="18696" y="2459"/>
                  <a:pt x="18696" y="2459"/>
                </a:cubicBezTo>
                <a:cubicBezTo>
                  <a:pt x="18696" y="2459"/>
                  <a:pt x="18629" y="2428"/>
                  <a:pt x="18595" y="2428"/>
                </a:cubicBezTo>
                <a:cubicBezTo>
                  <a:pt x="18592" y="2428"/>
                  <a:pt x="18589" y="2428"/>
                  <a:pt x="18587" y="2428"/>
                </a:cubicBezTo>
                <a:cubicBezTo>
                  <a:pt x="18593" y="2420"/>
                  <a:pt x="18610" y="2418"/>
                  <a:pt x="18630" y="2418"/>
                </a:cubicBezTo>
                <a:cubicBezTo>
                  <a:pt x="18669" y="2418"/>
                  <a:pt x="18720" y="2428"/>
                  <a:pt x="18720" y="2428"/>
                </a:cubicBezTo>
                <a:cubicBezTo>
                  <a:pt x="18720" y="2428"/>
                  <a:pt x="18649" y="2390"/>
                  <a:pt x="18611" y="2390"/>
                </a:cubicBezTo>
                <a:cubicBezTo>
                  <a:pt x="18607" y="2390"/>
                  <a:pt x="18603" y="2391"/>
                  <a:pt x="18599" y="2392"/>
                </a:cubicBezTo>
                <a:cubicBezTo>
                  <a:pt x="18610" y="2385"/>
                  <a:pt x="18626" y="2382"/>
                  <a:pt x="18644" y="2382"/>
                </a:cubicBezTo>
                <a:cubicBezTo>
                  <a:pt x="18685" y="2382"/>
                  <a:pt x="18736" y="2398"/>
                  <a:pt x="18757" y="2410"/>
                </a:cubicBezTo>
                <a:cubicBezTo>
                  <a:pt x="18757" y="2392"/>
                  <a:pt x="18678" y="2338"/>
                  <a:pt x="18545" y="2319"/>
                </a:cubicBezTo>
                <a:cubicBezTo>
                  <a:pt x="18569" y="2307"/>
                  <a:pt x="18587" y="2307"/>
                  <a:pt x="18617" y="2301"/>
                </a:cubicBezTo>
                <a:cubicBezTo>
                  <a:pt x="18638" y="2332"/>
                  <a:pt x="18667" y="2345"/>
                  <a:pt x="18700" y="2345"/>
                </a:cubicBezTo>
                <a:cubicBezTo>
                  <a:pt x="18707" y="2345"/>
                  <a:pt x="18713" y="2345"/>
                  <a:pt x="18720" y="2344"/>
                </a:cubicBezTo>
                <a:cubicBezTo>
                  <a:pt x="18751" y="2338"/>
                  <a:pt x="18763" y="2313"/>
                  <a:pt x="18769" y="2283"/>
                </a:cubicBezTo>
                <a:close/>
                <a:moveTo>
                  <a:pt x="27702" y="0"/>
                </a:moveTo>
                <a:cubicBezTo>
                  <a:pt x="27697" y="0"/>
                  <a:pt x="27692" y="0"/>
                  <a:pt x="27687" y="1"/>
                </a:cubicBezTo>
                <a:cubicBezTo>
                  <a:pt x="27675" y="104"/>
                  <a:pt x="27554" y="116"/>
                  <a:pt x="27626" y="219"/>
                </a:cubicBezTo>
                <a:cubicBezTo>
                  <a:pt x="27572" y="225"/>
                  <a:pt x="27536" y="249"/>
                  <a:pt x="27481" y="249"/>
                </a:cubicBezTo>
                <a:cubicBezTo>
                  <a:pt x="27414" y="358"/>
                  <a:pt x="27372" y="437"/>
                  <a:pt x="27499" y="509"/>
                </a:cubicBezTo>
                <a:cubicBezTo>
                  <a:pt x="27475" y="515"/>
                  <a:pt x="27451" y="546"/>
                  <a:pt x="27408" y="546"/>
                </a:cubicBezTo>
                <a:cubicBezTo>
                  <a:pt x="27354" y="751"/>
                  <a:pt x="27887" y="879"/>
                  <a:pt x="27626" y="1145"/>
                </a:cubicBezTo>
                <a:cubicBezTo>
                  <a:pt x="27602" y="1139"/>
                  <a:pt x="27570" y="1135"/>
                  <a:pt x="27535" y="1135"/>
                </a:cubicBezTo>
                <a:cubicBezTo>
                  <a:pt x="27399" y="1135"/>
                  <a:pt x="27217" y="1188"/>
                  <a:pt x="27251" y="1333"/>
                </a:cubicBezTo>
                <a:cubicBezTo>
                  <a:pt x="27230" y="1336"/>
                  <a:pt x="27201" y="1337"/>
                  <a:pt x="27174" y="1337"/>
                </a:cubicBezTo>
                <a:cubicBezTo>
                  <a:pt x="27147" y="1337"/>
                  <a:pt x="27121" y="1336"/>
                  <a:pt x="27106" y="1333"/>
                </a:cubicBezTo>
                <a:cubicBezTo>
                  <a:pt x="27130" y="1090"/>
                  <a:pt x="26997" y="1187"/>
                  <a:pt x="26857" y="1084"/>
                </a:cubicBezTo>
                <a:cubicBezTo>
                  <a:pt x="26888" y="1024"/>
                  <a:pt x="26930" y="951"/>
                  <a:pt x="26930" y="879"/>
                </a:cubicBezTo>
                <a:cubicBezTo>
                  <a:pt x="26954" y="885"/>
                  <a:pt x="26985" y="885"/>
                  <a:pt x="26997" y="891"/>
                </a:cubicBezTo>
                <a:cubicBezTo>
                  <a:pt x="27053" y="804"/>
                  <a:pt x="27023" y="727"/>
                  <a:pt x="26959" y="727"/>
                </a:cubicBezTo>
                <a:cubicBezTo>
                  <a:pt x="26934" y="727"/>
                  <a:pt x="26903" y="740"/>
                  <a:pt x="26870" y="770"/>
                </a:cubicBezTo>
                <a:cubicBezTo>
                  <a:pt x="26918" y="667"/>
                  <a:pt x="26894" y="539"/>
                  <a:pt x="26779" y="491"/>
                </a:cubicBezTo>
                <a:cubicBezTo>
                  <a:pt x="26767" y="400"/>
                  <a:pt x="26779" y="315"/>
                  <a:pt x="26797" y="237"/>
                </a:cubicBezTo>
                <a:cubicBezTo>
                  <a:pt x="26752" y="231"/>
                  <a:pt x="26703" y="228"/>
                  <a:pt x="26655" y="228"/>
                </a:cubicBezTo>
                <a:cubicBezTo>
                  <a:pt x="26606" y="228"/>
                  <a:pt x="26558" y="231"/>
                  <a:pt x="26512" y="237"/>
                </a:cubicBezTo>
                <a:cubicBezTo>
                  <a:pt x="26452" y="279"/>
                  <a:pt x="26355" y="279"/>
                  <a:pt x="26373" y="364"/>
                </a:cubicBezTo>
                <a:cubicBezTo>
                  <a:pt x="26300" y="388"/>
                  <a:pt x="26300" y="431"/>
                  <a:pt x="26264" y="467"/>
                </a:cubicBezTo>
                <a:cubicBezTo>
                  <a:pt x="26294" y="485"/>
                  <a:pt x="26319" y="521"/>
                  <a:pt x="26337" y="527"/>
                </a:cubicBezTo>
                <a:cubicBezTo>
                  <a:pt x="26319" y="582"/>
                  <a:pt x="26307" y="612"/>
                  <a:pt x="26294" y="679"/>
                </a:cubicBezTo>
                <a:cubicBezTo>
                  <a:pt x="26286" y="678"/>
                  <a:pt x="26277" y="678"/>
                  <a:pt x="26269" y="678"/>
                </a:cubicBezTo>
                <a:cubicBezTo>
                  <a:pt x="26088" y="678"/>
                  <a:pt x="26217" y="875"/>
                  <a:pt x="26107" y="933"/>
                </a:cubicBezTo>
                <a:cubicBezTo>
                  <a:pt x="26072" y="899"/>
                  <a:pt x="26047" y="885"/>
                  <a:pt x="26028" y="885"/>
                </a:cubicBezTo>
                <a:cubicBezTo>
                  <a:pt x="25941" y="885"/>
                  <a:pt x="26020" y="1207"/>
                  <a:pt x="26070" y="1272"/>
                </a:cubicBezTo>
                <a:cubicBezTo>
                  <a:pt x="26034" y="1399"/>
                  <a:pt x="25961" y="1363"/>
                  <a:pt x="25865" y="1448"/>
                </a:cubicBezTo>
                <a:cubicBezTo>
                  <a:pt x="25792" y="1496"/>
                  <a:pt x="25695" y="1557"/>
                  <a:pt x="25828" y="1647"/>
                </a:cubicBezTo>
                <a:cubicBezTo>
                  <a:pt x="25743" y="1738"/>
                  <a:pt x="25168" y="1641"/>
                  <a:pt x="25289" y="1914"/>
                </a:cubicBezTo>
                <a:cubicBezTo>
                  <a:pt x="25084" y="2041"/>
                  <a:pt x="24720" y="1932"/>
                  <a:pt x="24847" y="2307"/>
                </a:cubicBezTo>
                <a:cubicBezTo>
                  <a:pt x="24820" y="2302"/>
                  <a:pt x="24797" y="2300"/>
                  <a:pt x="24777" y="2300"/>
                </a:cubicBezTo>
                <a:cubicBezTo>
                  <a:pt x="24580" y="2300"/>
                  <a:pt x="24685" y="2520"/>
                  <a:pt x="24636" y="2586"/>
                </a:cubicBezTo>
                <a:cubicBezTo>
                  <a:pt x="24557" y="2719"/>
                  <a:pt x="24315" y="2628"/>
                  <a:pt x="24303" y="2852"/>
                </a:cubicBezTo>
                <a:cubicBezTo>
                  <a:pt x="24339" y="2855"/>
                  <a:pt x="24377" y="2855"/>
                  <a:pt x="24415" y="2855"/>
                </a:cubicBezTo>
                <a:cubicBezTo>
                  <a:pt x="24452" y="2855"/>
                  <a:pt x="24490" y="2855"/>
                  <a:pt x="24527" y="2858"/>
                </a:cubicBezTo>
                <a:cubicBezTo>
                  <a:pt x="24260" y="2967"/>
                  <a:pt x="24169" y="3209"/>
                  <a:pt x="24169" y="3458"/>
                </a:cubicBezTo>
                <a:cubicBezTo>
                  <a:pt x="24169" y="3639"/>
                  <a:pt x="24212" y="3670"/>
                  <a:pt x="24018" y="3724"/>
                </a:cubicBezTo>
                <a:cubicBezTo>
                  <a:pt x="23861" y="3766"/>
                  <a:pt x="23685" y="3700"/>
                  <a:pt x="23776" y="3948"/>
                </a:cubicBezTo>
                <a:cubicBezTo>
                  <a:pt x="23814" y="3948"/>
                  <a:pt x="23853" y="3973"/>
                  <a:pt x="23891" y="3973"/>
                </a:cubicBezTo>
                <a:cubicBezTo>
                  <a:pt x="23895" y="3973"/>
                  <a:pt x="23899" y="3973"/>
                  <a:pt x="23903" y="3972"/>
                </a:cubicBezTo>
                <a:lnTo>
                  <a:pt x="23903" y="3972"/>
                </a:lnTo>
                <a:cubicBezTo>
                  <a:pt x="23909" y="4093"/>
                  <a:pt x="23709" y="4178"/>
                  <a:pt x="23679" y="4330"/>
                </a:cubicBezTo>
                <a:cubicBezTo>
                  <a:pt x="23564" y="4336"/>
                  <a:pt x="23546" y="4463"/>
                  <a:pt x="23394" y="4481"/>
                </a:cubicBezTo>
                <a:cubicBezTo>
                  <a:pt x="23382" y="4482"/>
                  <a:pt x="23369" y="4483"/>
                  <a:pt x="23356" y="4483"/>
                </a:cubicBezTo>
                <a:cubicBezTo>
                  <a:pt x="23265" y="4483"/>
                  <a:pt x="23170" y="4450"/>
                  <a:pt x="23080" y="4445"/>
                </a:cubicBezTo>
                <a:cubicBezTo>
                  <a:pt x="23084" y="4348"/>
                  <a:pt x="22984" y="4273"/>
                  <a:pt x="22902" y="4273"/>
                </a:cubicBezTo>
                <a:cubicBezTo>
                  <a:pt x="22865" y="4273"/>
                  <a:pt x="22832" y="4288"/>
                  <a:pt x="22813" y="4323"/>
                </a:cubicBezTo>
                <a:cubicBezTo>
                  <a:pt x="22747" y="4215"/>
                  <a:pt x="22638" y="4233"/>
                  <a:pt x="22547" y="4178"/>
                </a:cubicBezTo>
                <a:cubicBezTo>
                  <a:pt x="22547" y="4184"/>
                  <a:pt x="22541" y="4190"/>
                  <a:pt x="22535" y="4202"/>
                </a:cubicBezTo>
                <a:cubicBezTo>
                  <a:pt x="22632" y="3657"/>
                  <a:pt x="22759" y="3203"/>
                  <a:pt x="22801" y="3082"/>
                </a:cubicBezTo>
                <a:cubicBezTo>
                  <a:pt x="22807" y="3100"/>
                  <a:pt x="22813" y="3119"/>
                  <a:pt x="22837" y="3125"/>
                </a:cubicBezTo>
                <a:cubicBezTo>
                  <a:pt x="22840" y="3126"/>
                  <a:pt x="22844" y="3126"/>
                  <a:pt x="22847" y="3126"/>
                </a:cubicBezTo>
                <a:cubicBezTo>
                  <a:pt x="22864" y="3126"/>
                  <a:pt x="22883" y="3115"/>
                  <a:pt x="22898" y="3094"/>
                </a:cubicBezTo>
                <a:cubicBezTo>
                  <a:pt x="22901" y="3094"/>
                  <a:pt x="22905" y="3095"/>
                  <a:pt x="22910" y="3096"/>
                </a:cubicBezTo>
                <a:lnTo>
                  <a:pt x="22910" y="3096"/>
                </a:lnTo>
                <a:lnTo>
                  <a:pt x="22910" y="3094"/>
                </a:lnTo>
                <a:cubicBezTo>
                  <a:pt x="22922" y="3094"/>
                  <a:pt x="22928" y="3094"/>
                  <a:pt x="22934" y="3100"/>
                </a:cubicBezTo>
                <a:lnTo>
                  <a:pt x="22925" y="3100"/>
                </a:lnTo>
                <a:cubicBezTo>
                  <a:pt x="22932" y="3103"/>
                  <a:pt x="22938" y="3107"/>
                  <a:pt x="22940" y="3113"/>
                </a:cubicBezTo>
                <a:cubicBezTo>
                  <a:pt x="22849" y="3119"/>
                  <a:pt x="22807" y="3155"/>
                  <a:pt x="22807" y="3173"/>
                </a:cubicBezTo>
                <a:cubicBezTo>
                  <a:pt x="22820" y="3160"/>
                  <a:pt x="22855" y="3150"/>
                  <a:pt x="22883" y="3150"/>
                </a:cubicBezTo>
                <a:cubicBezTo>
                  <a:pt x="22894" y="3150"/>
                  <a:pt x="22903" y="3152"/>
                  <a:pt x="22910" y="3155"/>
                </a:cubicBezTo>
                <a:cubicBezTo>
                  <a:pt x="22908" y="3154"/>
                  <a:pt x="22906" y="3154"/>
                  <a:pt x="22904" y="3154"/>
                </a:cubicBezTo>
                <a:cubicBezTo>
                  <a:pt x="22882" y="3154"/>
                  <a:pt x="22837" y="3179"/>
                  <a:pt x="22837" y="3179"/>
                </a:cubicBezTo>
                <a:cubicBezTo>
                  <a:pt x="22837" y="3179"/>
                  <a:pt x="22867" y="3171"/>
                  <a:pt x="22890" y="3171"/>
                </a:cubicBezTo>
                <a:cubicBezTo>
                  <a:pt x="22902" y="3171"/>
                  <a:pt x="22912" y="3173"/>
                  <a:pt x="22916" y="3179"/>
                </a:cubicBezTo>
                <a:cubicBezTo>
                  <a:pt x="22913" y="3178"/>
                  <a:pt x="22910" y="3178"/>
                  <a:pt x="22907" y="3178"/>
                </a:cubicBezTo>
                <a:cubicBezTo>
                  <a:pt x="22885" y="3178"/>
                  <a:pt x="22849" y="3191"/>
                  <a:pt x="22849" y="3191"/>
                </a:cubicBezTo>
                <a:cubicBezTo>
                  <a:pt x="22849" y="3191"/>
                  <a:pt x="22876" y="3189"/>
                  <a:pt x="22900" y="3189"/>
                </a:cubicBezTo>
                <a:cubicBezTo>
                  <a:pt x="22911" y="3189"/>
                  <a:pt x="22922" y="3189"/>
                  <a:pt x="22928" y="3191"/>
                </a:cubicBezTo>
                <a:cubicBezTo>
                  <a:pt x="22898" y="3191"/>
                  <a:pt x="22837" y="3222"/>
                  <a:pt x="22825" y="3234"/>
                </a:cubicBezTo>
                <a:cubicBezTo>
                  <a:pt x="22841" y="3222"/>
                  <a:pt x="22869" y="3215"/>
                  <a:pt x="22895" y="3215"/>
                </a:cubicBezTo>
                <a:cubicBezTo>
                  <a:pt x="22910" y="3215"/>
                  <a:pt x="22924" y="3217"/>
                  <a:pt x="22934" y="3222"/>
                </a:cubicBezTo>
                <a:cubicBezTo>
                  <a:pt x="22880" y="3222"/>
                  <a:pt x="22843" y="3252"/>
                  <a:pt x="22843" y="3252"/>
                </a:cubicBezTo>
                <a:cubicBezTo>
                  <a:pt x="22843" y="3252"/>
                  <a:pt x="22874" y="3242"/>
                  <a:pt x="22912" y="3242"/>
                </a:cubicBezTo>
                <a:cubicBezTo>
                  <a:pt x="22925" y="3242"/>
                  <a:pt x="22939" y="3243"/>
                  <a:pt x="22952" y="3246"/>
                </a:cubicBezTo>
                <a:cubicBezTo>
                  <a:pt x="22880" y="3246"/>
                  <a:pt x="22843" y="3306"/>
                  <a:pt x="22843" y="3306"/>
                </a:cubicBezTo>
                <a:cubicBezTo>
                  <a:pt x="22843" y="3306"/>
                  <a:pt x="22890" y="3275"/>
                  <a:pt x="22940" y="3275"/>
                </a:cubicBezTo>
                <a:cubicBezTo>
                  <a:pt x="22944" y="3275"/>
                  <a:pt x="22948" y="3276"/>
                  <a:pt x="22952" y="3276"/>
                </a:cubicBezTo>
                <a:cubicBezTo>
                  <a:pt x="22910" y="3282"/>
                  <a:pt x="22868" y="3312"/>
                  <a:pt x="22856" y="3331"/>
                </a:cubicBezTo>
                <a:cubicBezTo>
                  <a:pt x="22880" y="3306"/>
                  <a:pt x="22958" y="3306"/>
                  <a:pt x="22958" y="3306"/>
                </a:cubicBezTo>
                <a:lnTo>
                  <a:pt x="22958" y="3306"/>
                </a:lnTo>
                <a:cubicBezTo>
                  <a:pt x="22958" y="3306"/>
                  <a:pt x="22868" y="3337"/>
                  <a:pt x="22856" y="3355"/>
                </a:cubicBezTo>
                <a:cubicBezTo>
                  <a:pt x="22865" y="3345"/>
                  <a:pt x="22912" y="3335"/>
                  <a:pt x="22945" y="3335"/>
                </a:cubicBezTo>
                <a:cubicBezTo>
                  <a:pt x="22952" y="3335"/>
                  <a:pt x="22959" y="3336"/>
                  <a:pt x="22965" y="3337"/>
                </a:cubicBezTo>
                <a:cubicBezTo>
                  <a:pt x="22952" y="3337"/>
                  <a:pt x="22868" y="3367"/>
                  <a:pt x="22849" y="3391"/>
                </a:cubicBezTo>
                <a:cubicBezTo>
                  <a:pt x="22865" y="3375"/>
                  <a:pt x="22931" y="3360"/>
                  <a:pt x="22984" y="3360"/>
                </a:cubicBezTo>
                <a:cubicBezTo>
                  <a:pt x="22992" y="3360"/>
                  <a:pt x="23000" y="3360"/>
                  <a:pt x="23007" y="3361"/>
                </a:cubicBezTo>
                <a:cubicBezTo>
                  <a:pt x="22940" y="3361"/>
                  <a:pt x="22898" y="3403"/>
                  <a:pt x="22898" y="3403"/>
                </a:cubicBezTo>
                <a:cubicBezTo>
                  <a:pt x="22898" y="3403"/>
                  <a:pt x="22948" y="3382"/>
                  <a:pt x="22997" y="3382"/>
                </a:cubicBezTo>
                <a:cubicBezTo>
                  <a:pt x="23006" y="3382"/>
                  <a:pt x="23016" y="3383"/>
                  <a:pt x="23025" y="3385"/>
                </a:cubicBezTo>
                <a:cubicBezTo>
                  <a:pt x="22940" y="3385"/>
                  <a:pt x="22880" y="3452"/>
                  <a:pt x="22880" y="3452"/>
                </a:cubicBezTo>
                <a:cubicBezTo>
                  <a:pt x="22880" y="3452"/>
                  <a:pt x="22957" y="3421"/>
                  <a:pt x="23012" y="3421"/>
                </a:cubicBezTo>
                <a:cubicBezTo>
                  <a:pt x="23016" y="3421"/>
                  <a:pt x="23021" y="3421"/>
                  <a:pt x="23025" y="3421"/>
                </a:cubicBezTo>
                <a:cubicBezTo>
                  <a:pt x="23021" y="3421"/>
                  <a:pt x="23018" y="3421"/>
                  <a:pt x="23014" y="3421"/>
                </a:cubicBezTo>
                <a:cubicBezTo>
                  <a:pt x="22959" y="3421"/>
                  <a:pt x="22879" y="3459"/>
                  <a:pt x="22874" y="3482"/>
                </a:cubicBezTo>
                <a:cubicBezTo>
                  <a:pt x="22899" y="3462"/>
                  <a:pt x="22961" y="3450"/>
                  <a:pt x="23020" y="3450"/>
                </a:cubicBezTo>
                <a:cubicBezTo>
                  <a:pt x="23032" y="3450"/>
                  <a:pt x="23044" y="3451"/>
                  <a:pt x="23055" y="3452"/>
                </a:cubicBezTo>
                <a:cubicBezTo>
                  <a:pt x="23013" y="3452"/>
                  <a:pt x="22922" y="3506"/>
                  <a:pt x="22910" y="3518"/>
                </a:cubicBezTo>
                <a:cubicBezTo>
                  <a:pt x="22958" y="3488"/>
                  <a:pt x="23055" y="3488"/>
                  <a:pt x="23055" y="3488"/>
                </a:cubicBezTo>
                <a:lnTo>
                  <a:pt x="23055" y="3488"/>
                </a:lnTo>
                <a:cubicBezTo>
                  <a:pt x="23055" y="3488"/>
                  <a:pt x="22952" y="3536"/>
                  <a:pt x="22922" y="3536"/>
                </a:cubicBezTo>
                <a:cubicBezTo>
                  <a:pt x="22924" y="3538"/>
                  <a:pt x="22932" y="3540"/>
                  <a:pt x="22944" y="3540"/>
                </a:cubicBezTo>
                <a:cubicBezTo>
                  <a:pt x="22971" y="3540"/>
                  <a:pt x="23021" y="3533"/>
                  <a:pt x="23080" y="3512"/>
                </a:cubicBezTo>
                <a:lnTo>
                  <a:pt x="23080" y="3512"/>
                </a:lnTo>
                <a:cubicBezTo>
                  <a:pt x="23055" y="3549"/>
                  <a:pt x="22952" y="3567"/>
                  <a:pt x="22952" y="3567"/>
                </a:cubicBezTo>
                <a:cubicBezTo>
                  <a:pt x="22952" y="3567"/>
                  <a:pt x="23019" y="3567"/>
                  <a:pt x="23080" y="3549"/>
                </a:cubicBezTo>
                <a:lnTo>
                  <a:pt x="23080" y="3549"/>
                </a:lnTo>
                <a:cubicBezTo>
                  <a:pt x="23080" y="3555"/>
                  <a:pt x="23007" y="3579"/>
                  <a:pt x="22971" y="3597"/>
                </a:cubicBezTo>
                <a:cubicBezTo>
                  <a:pt x="22975" y="3598"/>
                  <a:pt x="22980" y="3598"/>
                  <a:pt x="22984" y="3598"/>
                </a:cubicBezTo>
                <a:cubicBezTo>
                  <a:pt x="23031" y="3598"/>
                  <a:pt x="23086" y="3573"/>
                  <a:pt x="23086" y="3573"/>
                </a:cubicBezTo>
                <a:lnTo>
                  <a:pt x="23086" y="3573"/>
                </a:lnTo>
                <a:cubicBezTo>
                  <a:pt x="23086" y="3573"/>
                  <a:pt x="23031" y="3627"/>
                  <a:pt x="22989" y="3645"/>
                </a:cubicBezTo>
                <a:cubicBezTo>
                  <a:pt x="22995" y="3645"/>
                  <a:pt x="23043" y="3633"/>
                  <a:pt x="23086" y="3609"/>
                </a:cubicBezTo>
                <a:lnTo>
                  <a:pt x="23086" y="3609"/>
                </a:lnTo>
                <a:cubicBezTo>
                  <a:pt x="23061" y="3633"/>
                  <a:pt x="23019" y="3706"/>
                  <a:pt x="23025" y="3736"/>
                </a:cubicBezTo>
                <a:cubicBezTo>
                  <a:pt x="23031" y="3694"/>
                  <a:pt x="23122" y="3609"/>
                  <a:pt x="23122" y="3609"/>
                </a:cubicBezTo>
                <a:lnTo>
                  <a:pt x="23122" y="3609"/>
                </a:lnTo>
                <a:cubicBezTo>
                  <a:pt x="23122" y="3609"/>
                  <a:pt x="23067" y="3706"/>
                  <a:pt x="23049" y="3736"/>
                </a:cubicBezTo>
                <a:cubicBezTo>
                  <a:pt x="23049" y="3736"/>
                  <a:pt x="23110" y="3694"/>
                  <a:pt x="23140" y="3627"/>
                </a:cubicBezTo>
                <a:lnTo>
                  <a:pt x="23140" y="3627"/>
                </a:lnTo>
                <a:cubicBezTo>
                  <a:pt x="23140" y="3694"/>
                  <a:pt x="23043" y="3851"/>
                  <a:pt x="23043" y="3851"/>
                </a:cubicBezTo>
                <a:cubicBezTo>
                  <a:pt x="23043" y="3851"/>
                  <a:pt x="23104" y="3785"/>
                  <a:pt x="23140" y="3700"/>
                </a:cubicBezTo>
                <a:lnTo>
                  <a:pt x="23140" y="3700"/>
                </a:lnTo>
                <a:cubicBezTo>
                  <a:pt x="23140" y="3760"/>
                  <a:pt x="23080" y="3869"/>
                  <a:pt x="23080" y="3869"/>
                </a:cubicBezTo>
                <a:cubicBezTo>
                  <a:pt x="23080" y="3869"/>
                  <a:pt x="23134" y="3815"/>
                  <a:pt x="23158" y="3718"/>
                </a:cubicBezTo>
                <a:lnTo>
                  <a:pt x="23158" y="3718"/>
                </a:lnTo>
                <a:cubicBezTo>
                  <a:pt x="23170" y="3785"/>
                  <a:pt x="23104" y="3912"/>
                  <a:pt x="23067" y="3942"/>
                </a:cubicBezTo>
                <a:cubicBezTo>
                  <a:pt x="23086" y="3936"/>
                  <a:pt x="23140" y="3900"/>
                  <a:pt x="23189" y="3785"/>
                </a:cubicBezTo>
                <a:lnTo>
                  <a:pt x="23189" y="3785"/>
                </a:lnTo>
                <a:cubicBezTo>
                  <a:pt x="23189" y="3869"/>
                  <a:pt x="23128" y="3936"/>
                  <a:pt x="23098" y="3966"/>
                </a:cubicBezTo>
                <a:cubicBezTo>
                  <a:pt x="23128" y="3960"/>
                  <a:pt x="23152" y="3942"/>
                  <a:pt x="23189" y="3869"/>
                </a:cubicBezTo>
                <a:lnTo>
                  <a:pt x="23189" y="3869"/>
                </a:lnTo>
                <a:cubicBezTo>
                  <a:pt x="23182" y="3888"/>
                  <a:pt x="23182" y="3960"/>
                  <a:pt x="23201" y="3972"/>
                </a:cubicBezTo>
                <a:cubicBezTo>
                  <a:pt x="23189" y="3942"/>
                  <a:pt x="23231" y="3797"/>
                  <a:pt x="23231" y="3767"/>
                </a:cubicBezTo>
                <a:lnTo>
                  <a:pt x="23231" y="3767"/>
                </a:lnTo>
                <a:cubicBezTo>
                  <a:pt x="23231" y="3791"/>
                  <a:pt x="23219" y="3888"/>
                  <a:pt x="23207" y="3936"/>
                </a:cubicBezTo>
                <a:cubicBezTo>
                  <a:pt x="23207" y="3936"/>
                  <a:pt x="23261" y="3857"/>
                  <a:pt x="23249" y="3754"/>
                </a:cubicBezTo>
                <a:lnTo>
                  <a:pt x="23249" y="3754"/>
                </a:lnTo>
                <a:cubicBezTo>
                  <a:pt x="23267" y="3785"/>
                  <a:pt x="23267" y="3809"/>
                  <a:pt x="23273" y="3839"/>
                </a:cubicBezTo>
                <a:cubicBezTo>
                  <a:pt x="23279" y="3738"/>
                  <a:pt x="23244" y="3532"/>
                  <a:pt x="23186" y="3352"/>
                </a:cubicBezTo>
                <a:lnTo>
                  <a:pt x="23186" y="3352"/>
                </a:lnTo>
                <a:cubicBezTo>
                  <a:pt x="23182" y="3357"/>
                  <a:pt x="23179" y="3362"/>
                  <a:pt x="23176" y="3367"/>
                </a:cubicBezTo>
                <a:cubicBezTo>
                  <a:pt x="23176" y="3367"/>
                  <a:pt x="23176" y="3361"/>
                  <a:pt x="23170" y="3361"/>
                </a:cubicBezTo>
                <a:cubicBezTo>
                  <a:pt x="23175" y="3357"/>
                  <a:pt x="23179" y="3352"/>
                  <a:pt x="23184" y="3347"/>
                </a:cubicBezTo>
                <a:lnTo>
                  <a:pt x="23184" y="3347"/>
                </a:lnTo>
                <a:cubicBezTo>
                  <a:pt x="23184" y="3349"/>
                  <a:pt x="23185" y="3351"/>
                  <a:pt x="23186" y="3352"/>
                </a:cubicBezTo>
                <a:lnTo>
                  <a:pt x="23186" y="3352"/>
                </a:lnTo>
                <a:cubicBezTo>
                  <a:pt x="23204" y="3326"/>
                  <a:pt x="23229" y="3298"/>
                  <a:pt x="23254" y="3283"/>
                </a:cubicBezTo>
                <a:lnTo>
                  <a:pt x="23254" y="3283"/>
                </a:lnTo>
                <a:cubicBezTo>
                  <a:pt x="23230" y="3298"/>
                  <a:pt x="23205" y="3324"/>
                  <a:pt x="23184" y="3347"/>
                </a:cubicBezTo>
                <a:lnTo>
                  <a:pt x="23184" y="3347"/>
                </a:lnTo>
                <a:cubicBezTo>
                  <a:pt x="23183" y="3345"/>
                  <a:pt x="23183" y="3344"/>
                  <a:pt x="23182" y="3343"/>
                </a:cubicBezTo>
                <a:cubicBezTo>
                  <a:pt x="23213" y="3312"/>
                  <a:pt x="23249" y="3276"/>
                  <a:pt x="23297" y="3246"/>
                </a:cubicBezTo>
                <a:lnTo>
                  <a:pt x="23297" y="3246"/>
                </a:lnTo>
                <a:cubicBezTo>
                  <a:pt x="23261" y="3276"/>
                  <a:pt x="23213" y="3367"/>
                  <a:pt x="23213" y="3385"/>
                </a:cubicBezTo>
                <a:cubicBezTo>
                  <a:pt x="23237" y="3337"/>
                  <a:pt x="23322" y="3276"/>
                  <a:pt x="23322" y="3276"/>
                </a:cubicBezTo>
                <a:lnTo>
                  <a:pt x="23322" y="3276"/>
                </a:lnTo>
                <a:cubicBezTo>
                  <a:pt x="23322" y="3276"/>
                  <a:pt x="23261" y="3373"/>
                  <a:pt x="23231" y="3391"/>
                </a:cubicBezTo>
                <a:cubicBezTo>
                  <a:pt x="23237" y="3391"/>
                  <a:pt x="23297" y="3361"/>
                  <a:pt x="23352" y="3282"/>
                </a:cubicBezTo>
                <a:lnTo>
                  <a:pt x="23352" y="3282"/>
                </a:lnTo>
                <a:cubicBezTo>
                  <a:pt x="23352" y="3331"/>
                  <a:pt x="23273" y="3397"/>
                  <a:pt x="23273" y="3397"/>
                </a:cubicBezTo>
                <a:cubicBezTo>
                  <a:pt x="23273" y="3397"/>
                  <a:pt x="23328" y="3361"/>
                  <a:pt x="23370" y="3312"/>
                </a:cubicBezTo>
                <a:lnTo>
                  <a:pt x="23370" y="3312"/>
                </a:lnTo>
                <a:cubicBezTo>
                  <a:pt x="23382" y="3325"/>
                  <a:pt x="23334" y="3373"/>
                  <a:pt x="23310" y="3415"/>
                </a:cubicBezTo>
                <a:cubicBezTo>
                  <a:pt x="23352" y="3397"/>
                  <a:pt x="23394" y="3337"/>
                  <a:pt x="23394" y="3337"/>
                </a:cubicBezTo>
                <a:lnTo>
                  <a:pt x="23394" y="3337"/>
                </a:lnTo>
                <a:cubicBezTo>
                  <a:pt x="23394" y="3337"/>
                  <a:pt x="23382" y="3403"/>
                  <a:pt x="23358" y="3452"/>
                </a:cubicBezTo>
                <a:cubicBezTo>
                  <a:pt x="23364" y="3452"/>
                  <a:pt x="23394" y="3415"/>
                  <a:pt x="23419" y="3361"/>
                </a:cubicBezTo>
                <a:lnTo>
                  <a:pt x="23419" y="3361"/>
                </a:lnTo>
                <a:cubicBezTo>
                  <a:pt x="23413" y="3391"/>
                  <a:pt x="23419" y="3482"/>
                  <a:pt x="23443" y="3506"/>
                </a:cubicBezTo>
                <a:cubicBezTo>
                  <a:pt x="23419" y="3458"/>
                  <a:pt x="23455" y="3343"/>
                  <a:pt x="23455" y="3343"/>
                </a:cubicBezTo>
                <a:cubicBezTo>
                  <a:pt x="23455" y="3343"/>
                  <a:pt x="23461" y="3458"/>
                  <a:pt x="23461" y="3488"/>
                </a:cubicBezTo>
                <a:cubicBezTo>
                  <a:pt x="23461" y="3488"/>
                  <a:pt x="23485" y="3415"/>
                  <a:pt x="23479" y="3343"/>
                </a:cubicBezTo>
                <a:lnTo>
                  <a:pt x="23479" y="3343"/>
                </a:lnTo>
                <a:cubicBezTo>
                  <a:pt x="23515" y="3403"/>
                  <a:pt x="23522" y="3585"/>
                  <a:pt x="23522" y="3585"/>
                </a:cubicBezTo>
                <a:cubicBezTo>
                  <a:pt x="23522" y="3585"/>
                  <a:pt x="23540" y="3494"/>
                  <a:pt x="23522" y="3403"/>
                </a:cubicBezTo>
                <a:lnTo>
                  <a:pt x="23522" y="3403"/>
                </a:lnTo>
                <a:cubicBezTo>
                  <a:pt x="23552" y="3458"/>
                  <a:pt x="23564" y="3579"/>
                  <a:pt x="23564" y="3579"/>
                </a:cubicBezTo>
                <a:cubicBezTo>
                  <a:pt x="23564" y="3579"/>
                  <a:pt x="23576" y="3506"/>
                  <a:pt x="23546" y="3403"/>
                </a:cubicBezTo>
                <a:lnTo>
                  <a:pt x="23546" y="3403"/>
                </a:lnTo>
                <a:cubicBezTo>
                  <a:pt x="23594" y="3458"/>
                  <a:pt x="23606" y="3603"/>
                  <a:pt x="23594" y="3639"/>
                </a:cubicBezTo>
                <a:cubicBezTo>
                  <a:pt x="23600" y="3627"/>
                  <a:pt x="23624" y="3567"/>
                  <a:pt x="23606" y="3446"/>
                </a:cubicBezTo>
                <a:lnTo>
                  <a:pt x="23606" y="3446"/>
                </a:lnTo>
                <a:cubicBezTo>
                  <a:pt x="23655" y="3512"/>
                  <a:pt x="23637" y="3603"/>
                  <a:pt x="23630" y="3645"/>
                </a:cubicBezTo>
                <a:cubicBezTo>
                  <a:pt x="23655" y="3627"/>
                  <a:pt x="23661" y="3597"/>
                  <a:pt x="23655" y="3518"/>
                </a:cubicBezTo>
                <a:lnTo>
                  <a:pt x="23655" y="3518"/>
                </a:lnTo>
                <a:cubicBezTo>
                  <a:pt x="23661" y="3542"/>
                  <a:pt x="23697" y="3603"/>
                  <a:pt x="23715" y="3609"/>
                </a:cubicBezTo>
                <a:cubicBezTo>
                  <a:pt x="23691" y="3597"/>
                  <a:pt x="23643" y="3452"/>
                  <a:pt x="23630" y="3421"/>
                </a:cubicBezTo>
                <a:lnTo>
                  <a:pt x="23630" y="3421"/>
                </a:lnTo>
                <a:cubicBezTo>
                  <a:pt x="23643" y="3433"/>
                  <a:pt x="23691" y="3518"/>
                  <a:pt x="23703" y="3573"/>
                </a:cubicBezTo>
                <a:cubicBezTo>
                  <a:pt x="23703" y="3573"/>
                  <a:pt x="23703" y="3482"/>
                  <a:pt x="23643" y="3397"/>
                </a:cubicBezTo>
                <a:lnTo>
                  <a:pt x="23643" y="3397"/>
                </a:lnTo>
                <a:cubicBezTo>
                  <a:pt x="23667" y="3415"/>
                  <a:pt x="23691" y="3433"/>
                  <a:pt x="23715" y="3458"/>
                </a:cubicBezTo>
                <a:cubicBezTo>
                  <a:pt x="23661" y="3367"/>
                  <a:pt x="23503" y="3203"/>
                  <a:pt x="23352" y="3088"/>
                </a:cubicBezTo>
                <a:cubicBezTo>
                  <a:pt x="23358" y="3052"/>
                  <a:pt x="23370" y="2998"/>
                  <a:pt x="23394" y="2949"/>
                </a:cubicBezTo>
                <a:lnTo>
                  <a:pt x="23394" y="2949"/>
                </a:lnTo>
                <a:cubicBezTo>
                  <a:pt x="23382" y="2998"/>
                  <a:pt x="23388" y="3100"/>
                  <a:pt x="23394" y="3113"/>
                </a:cubicBezTo>
                <a:cubicBezTo>
                  <a:pt x="23388" y="3058"/>
                  <a:pt x="23431" y="2967"/>
                  <a:pt x="23431" y="2967"/>
                </a:cubicBezTo>
                <a:lnTo>
                  <a:pt x="23431" y="2967"/>
                </a:lnTo>
                <a:cubicBezTo>
                  <a:pt x="23431" y="2967"/>
                  <a:pt x="23431" y="3082"/>
                  <a:pt x="23419" y="3113"/>
                </a:cubicBezTo>
                <a:cubicBezTo>
                  <a:pt x="23425" y="3100"/>
                  <a:pt x="23455" y="3052"/>
                  <a:pt x="23461" y="2949"/>
                </a:cubicBezTo>
                <a:lnTo>
                  <a:pt x="23461" y="2949"/>
                </a:lnTo>
                <a:cubicBezTo>
                  <a:pt x="23485" y="2992"/>
                  <a:pt x="23455" y="3088"/>
                  <a:pt x="23455" y="3088"/>
                </a:cubicBezTo>
                <a:cubicBezTo>
                  <a:pt x="23455" y="3088"/>
                  <a:pt x="23485" y="3028"/>
                  <a:pt x="23491" y="2967"/>
                </a:cubicBezTo>
                <a:lnTo>
                  <a:pt x="23491" y="2967"/>
                </a:lnTo>
                <a:cubicBezTo>
                  <a:pt x="23503" y="2967"/>
                  <a:pt x="23491" y="3040"/>
                  <a:pt x="23485" y="3082"/>
                </a:cubicBezTo>
                <a:cubicBezTo>
                  <a:pt x="23509" y="3040"/>
                  <a:pt x="23515" y="2967"/>
                  <a:pt x="23515" y="2967"/>
                </a:cubicBezTo>
                <a:cubicBezTo>
                  <a:pt x="23515" y="2967"/>
                  <a:pt x="23540" y="3034"/>
                  <a:pt x="23546" y="3088"/>
                </a:cubicBezTo>
                <a:cubicBezTo>
                  <a:pt x="23552" y="3082"/>
                  <a:pt x="23564" y="3034"/>
                  <a:pt x="23552" y="2979"/>
                </a:cubicBezTo>
                <a:lnTo>
                  <a:pt x="23552" y="2979"/>
                </a:lnTo>
                <a:cubicBezTo>
                  <a:pt x="23564" y="3004"/>
                  <a:pt x="23612" y="3088"/>
                  <a:pt x="23643" y="3094"/>
                </a:cubicBezTo>
                <a:cubicBezTo>
                  <a:pt x="23606" y="3070"/>
                  <a:pt x="23576" y="2949"/>
                  <a:pt x="23576" y="2949"/>
                </a:cubicBezTo>
                <a:lnTo>
                  <a:pt x="23576" y="2949"/>
                </a:lnTo>
                <a:cubicBezTo>
                  <a:pt x="23576" y="2949"/>
                  <a:pt x="23637" y="3040"/>
                  <a:pt x="23661" y="3070"/>
                </a:cubicBezTo>
                <a:cubicBezTo>
                  <a:pt x="23661" y="3070"/>
                  <a:pt x="23643" y="2998"/>
                  <a:pt x="23600" y="2937"/>
                </a:cubicBezTo>
                <a:lnTo>
                  <a:pt x="23600" y="2937"/>
                </a:lnTo>
                <a:cubicBezTo>
                  <a:pt x="23661" y="2967"/>
                  <a:pt x="23764" y="3125"/>
                  <a:pt x="23764" y="3125"/>
                </a:cubicBezTo>
                <a:cubicBezTo>
                  <a:pt x="23764" y="3125"/>
                  <a:pt x="23727" y="3040"/>
                  <a:pt x="23673" y="2973"/>
                </a:cubicBezTo>
                <a:lnTo>
                  <a:pt x="23673" y="2973"/>
                </a:lnTo>
                <a:cubicBezTo>
                  <a:pt x="23727" y="2998"/>
                  <a:pt x="23794" y="3100"/>
                  <a:pt x="23794" y="3100"/>
                </a:cubicBezTo>
                <a:cubicBezTo>
                  <a:pt x="23794" y="3100"/>
                  <a:pt x="23776" y="3034"/>
                  <a:pt x="23697" y="2961"/>
                </a:cubicBezTo>
                <a:lnTo>
                  <a:pt x="23697" y="2961"/>
                </a:lnTo>
                <a:cubicBezTo>
                  <a:pt x="23764" y="2979"/>
                  <a:pt x="23848" y="3094"/>
                  <a:pt x="23867" y="3131"/>
                </a:cubicBezTo>
                <a:cubicBezTo>
                  <a:pt x="23867" y="3119"/>
                  <a:pt x="23855" y="3052"/>
                  <a:pt x="23776" y="2961"/>
                </a:cubicBezTo>
                <a:lnTo>
                  <a:pt x="23776" y="2961"/>
                </a:lnTo>
                <a:cubicBezTo>
                  <a:pt x="23848" y="2998"/>
                  <a:pt x="23879" y="3070"/>
                  <a:pt x="23897" y="3119"/>
                </a:cubicBezTo>
                <a:cubicBezTo>
                  <a:pt x="23897" y="3088"/>
                  <a:pt x="23897" y="3058"/>
                  <a:pt x="23848" y="2985"/>
                </a:cubicBezTo>
                <a:lnTo>
                  <a:pt x="23848" y="2985"/>
                </a:lnTo>
                <a:cubicBezTo>
                  <a:pt x="23867" y="3000"/>
                  <a:pt x="23908" y="3021"/>
                  <a:pt x="23931" y="3030"/>
                </a:cubicBezTo>
                <a:lnTo>
                  <a:pt x="23931" y="3030"/>
                </a:lnTo>
                <a:cubicBezTo>
                  <a:pt x="23890" y="3011"/>
                  <a:pt x="23803" y="2934"/>
                  <a:pt x="23782" y="2913"/>
                </a:cubicBezTo>
                <a:lnTo>
                  <a:pt x="23782" y="2913"/>
                </a:lnTo>
                <a:cubicBezTo>
                  <a:pt x="23806" y="2919"/>
                  <a:pt x="23885" y="2967"/>
                  <a:pt x="23915" y="3004"/>
                </a:cubicBezTo>
                <a:cubicBezTo>
                  <a:pt x="23915" y="3004"/>
                  <a:pt x="23873" y="2931"/>
                  <a:pt x="23776" y="2889"/>
                </a:cubicBezTo>
                <a:cubicBezTo>
                  <a:pt x="23806" y="2889"/>
                  <a:pt x="23836" y="2895"/>
                  <a:pt x="23867" y="2907"/>
                </a:cubicBezTo>
                <a:cubicBezTo>
                  <a:pt x="23788" y="2870"/>
                  <a:pt x="23612" y="2816"/>
                  <a:pt x="23449" y="2792"/>
                </a:cubicBezTo>
                <a:cubicBezTo>
                  <a:pt x="23449" y="2780"/>
                  <a:pt x="23449" y="2725"/>
                  <a:pt x="23431" y="2671"/>
                </a:cubicBezTo>
                <a:lnTo>
                  <a:pt x="23431" y="2671"/>
                </a:lnTo>
                <a:cubicBezTo>
                  <a:pt x="23443" y="2671"/>
                  <a:pt x="23461" y="2737"/>
                  <a:pt x="23479" y="2780"/>
                </a:cubicBezTo>
                <a:cubicBezTo>
                  <a:pt x="23485" y="2731"/>
                  <a:pt x="23455" y="2665"/>
                  <a:pt x="23455" y="2665"/>
                </a:cubicBezTo>
                <a:lnTo>
                  <a:pt x="23455" y="2665"/>
                </a:lnTo>
                <a:cubicBezTo>
                  <a:pt x="23455" y="2665"/>
                  <a:pt x="23509" y="2719"/>
                  <a:pt x="23534" y="2761"/>
                </a:cubicBezTo>
                <a:cubicBezTo>
                  <a:pt x="23534" y="2755"/>
                  <a:pt x="23515" y="2707"/>
                  <a:pt x="23491" y="2665"/>
                </a:cubicBezTo>
                <a:lnTo>
                  <a:pt x="23491" y="2665"/>
                </a:lnTo>
                <a:cubicBezTo>
                  <a:pt x="23514" y="2687"/>
                  <a:pt x="23589" y="2726"/>
                  <a:pt x="23624" y="2726"/>
                </a:cubicBezTo>
                <a:cubicBezTo>
                  <a:pt x="23626" y="2726"/>
                  <a:pt x="23629" y="2726"/>
                  <a:pt x="23630" y="2725"/>
                </a:cubicBezTo>
                <a:cubicBezTo>
                  <a:pt x="23582" y="2719"/>
                  <a:pt x="23503" y="2628"/>
                  <a:pt x="23503" y="2628"/>
                </a:cubicBezTo>
                <a:lnTo>
                  <a:pt x="23503" y="2628"/>
                </a:lnTo>
                <a:cubicBezTo>
                  <a:pt x="23503" y="2628"/>
                  <a:pt x="23600" y="2677"/>
                  <a:pt x="23630" y="2701"/>
                </a:cubicBezTo>
                <a:cubicBezTo>
                  <a:pt x="23630" y="2701"/>
                  <a:pt x="23582" y="2640"/>
                  <a:pt x="23515" y="2610"/>
                </a:cubicBezTo>
                <a:cubicBezTo>
                  <a:pt x="23582" y="2610"/>
                  <a:pt x="23746" y="2701"/>
                  <a:pt x="23746" y="2701"/>
                </a:cubicBezTo>
                <a:cubicBezTo>
                  <a:pt x="23746" y="2701"/>
                  <a:pt x="23673" y="2640"/>
                  <a:pt x="23594" y="2604"/>
                </a:cubicBezTo>
                <a:cubicBezTo>
                  <a:pt x="23655" y="2604"/>
                  <a:pt x="23758" y="2665"/>
                  <a:pt x="23758" y="2665"/>
                </a:cubicBezTo>
                <a:cubicBezTo>
                  <a:pt x="23758" y="2665"/>
                  <a:pt x="23703" y="2610"/>
                  <a:pt x="23606" y="2580"/>
                </a:cubicBezTo>
                <a:cubicBezTo>
                  <a:pt x="23609" y="2580"/>
                  <a:pt x="23613" y="2579"/>
                  <a:pt x="23616" y="2579"/>
                </a:cubicBezTo>
                <a:cubicBezTo>
                  <a:pt x="23685" y="2579"/>
                  <a:pt x="23807" y="2636"/>
                  <a:pt x="23836" y="2665"/>
                </a:cubicBezTo>
                <a:cubicBezTo>
                  <a:pt x="23824" y="2646"/>
                  <a:pt x="23788" y="2598"/>
                  <a:pt x="23673" y="2550"/>
                </a:cubicBezTo>
                <a:cubicBezTo>
                  <a:pt x="23758" y="2550"/>
                  <a:pt x="23824" y="2604"/>
                  <a:pt x="23855" y="2640"/>
                </a:cubicBezTo>
                <a:cubicBezTo>
                  <a:pt x="23848" y="2610"/>
                  <a:pt x="23836" y="2586"/>
                  <a:pt x="23758" y="2550"/>
                </a:cubicBezTo>
                <a:lnTo>
                  <a:pt x="23758" y="2550"/>
                </a:lnTo>
                <a:cubicBezTo>
                  <a:pt x="23768" y="2552"/>
                  <a:pt x="23785" y="2554"/>
                  <a:pt x="23803" y="2554"/>
                </a:cubicBezTo>
                <a:cubicBezTo>
                  <a:pt x="23829" y="2554"/>
                  <a:pt x="23856" y="2551"/>
                  <a:pt x="23867" y="2543"/>
                </a:cubicBezTo>
                <a:lnTo>
                  <a:pt x="23867" y="2543"/>
                </a:lnTo>
                <a:cubicBezTo>
                  <a:pt x="23864" y="2544"/>
                  <a:pt x="23860" y="2544"/>
                  <a:pt x="23856" y="2544"/>
                </a:cubicBezTo>
                <a:cubicBezTo>
                  <a:pt x="23811" y="2544"/>
                  <a:pt x="23688" y="2519"/>
                  <a:pt x="23661" y="2513"/>
                </a:cubicBezTo>
                <a:cubicBezTo>
                  <a:pt x="23667" y="2512"/>
                  <a:pt x="23679" y="2511"/>
                  <a:pt x="23693" y="2511"/>
                </a:cubicBezTo>
                <a:cubicBezTo>
                  <a:pt x="23733" y="2511"/>
                  <a:pt x="23793" y="2516"/>
                  <a:pt x="23824" y="2525"/>
                </a:cubicBezTo>
                <a:cubicBezTo>
                  <a:pt x="23824" y="2525"/>
                  <a:pt x="23767" y="2487"/>
                  <a:pt x="23678" y="2487"/>
                </a:cubicBezTo>
                <a:cubicBezTo>
                  <a:pt x="23666" y="2487"/>
                  <a:pt x="23655" y="2488"/>
                  <a:pt x="23643" y="2489"/>
                </a:cubicBezTo>
                <a:cubicBezTo>
                  <a:pt x="23673" y="2477"/>
                  <a:pt x="23697" y="2477"/>
                  <a:pt x="23727" y="2465"/>
                </a:cubicBezTo>
                <a:cubicBezTo>
                  <a:pt x="23721" y="2464"/>
                  <a:pt x="23714" y="2464"/>
                  <a:pt x="23706" y="2464"/>
                </a:cubicBezTo>
                <a:cubicBezTo>
                  <a:pt x="23607" y="2464"/>
                  <a:pt x="23419" y="2499"/>
                  <a:pt x="23267" y="2556"/>
                </a:cubicBezTo>
                <a:cubicBezTo>
                  <a:pt x="23261" y="2543"/>
                  <a:pt x="23219" y="2495"/>
                  <a:pt x="23152" y="2453"/>
                </a:cubicBezTo>
                <a:cubicBezTo>
                  <a:pt x="23201" y="2453"/>
                  <a:pt x="23267" y="2519"/>
                  <a:pt x="23267" y="2519"/>
                </a:cubicBezTo>
                <a:cubicBezTo>
                  <a:pt x="23267" y="2519"/>
                  <a:pt x="23231" y="2465"/>
                  <a:pt x="23176" y="2428"/>
                </a:cubicBezTo>
                <a:cubicBezTo>
                  <a:pt x="23177" y="2428"/>
                  <a:pt x="23177" y="2428"/>
                  <a:pt x="23178" y="2428"/>
                </a:cubicBezTo>
                <a:cubicBezTo>
                  <a:pt x="23190" y="2428"/>
                  <a:pt x="23239" y="2466"/>
                  <a:pt x="23273" y="2489"/>
                </a:cubicBezTo>
                <a:cubicBezTo>
                  <a:pt x="23261" y="2453"/>
                  <a:pt x="23189" y="2416"/>
                  <a:pt x="23189" y="2416"/>
                </a:cubicBezTo>
                <a:lnTo>
                  <a:pt x="23189" y="2416"/>
                </a:lnTo>
                <a:cubicBezTo>
                  <a:pt x="23189" y="2416"/>
                  <a:pt x="23261" y="2422"/>
                  <a:pt x="23310" y="2447"/>
                </a:cubicBezTo>
                <a:cubicBezTo>
                  <a:pt x="23310" y="2435"/>
                  <a:pt x="23273" y="2404"/>
                  <a:pt x="23219" y="2386"/>
                </a:cubicBezTo>
                <a:cubicBezTo>
                  <a:pt x="23249" y="2386"/>
                  <a:pt x="23340" y="2374"/>
                  <a:pt x="23364" y="2356"/>
                </a:cubicBezTo>
                <a:lnTo>
                  <a:pt x="23364" y="2356"/>
                </a:lnTo>
                <a:cubicBezTo>
                  <a:pt x="23356" y="2360"/>
                  <a:pt x="23342" y="2362"/>
                  <a:pt x="23327" y="2362"/>
                </a:cubicBezTo>
                <a:cubicBezTo>
                  <a:pt x="23276" y="2362"/>
                  <a:pt x="23201" y="2344"/>
                  <a:pt x="23201" y="2344"/>
                </a:cubicBezTo>
                <a:cubicBezTo>
                  <a:pt x="23201" y="2344"/>
                  <a:pt x="23304" y="2332"/>
                  <a:pt x="23340" y="2332"/>
                </a:cubicBezTo>
                <a:cubicBezTo>
                  <a:pt x="23340" y="2332"/>
                  <a:pt x="23299" y="2321"/>
                  <a:pt x="23250" y="2321"/>
                </a:cubicBezTo>
                <a:cubicBezTo>
                  <a:pt x="23234" y="2321"/>
                  <a:pt x="23217" y="2323"/>
                  <a:pt x="23201" y="2326"/>
                </a:cubicBezTo>
                <a:cubicBezTo>
                  <a:pt x="23261" y="2283"/>
                  <a:pt x="23443" y="2265"/>
                  <a:pt x="23443" y="2265"/>
                </a:cubicBezTo>
                <a:cubicBezTo>
                  <a:pt x="23443" y="2265"/>
                  <a:pt x="23413" y="2261"/>
                  <a:pt x="23371" y="2261"/>
                </a:cubicBezTo>
                <a:cubicBezTo>
                  <a:pt x="23339" y="2261"/>
                  <a:pt x="23300" y="2263"/>
                  <a:pt x="23261" y="2271"/>
                </a:cubicBezTo>
                <a:cubicBezTo>
                  <a:pt x="23304" y="2235"/>
                  <a:pt x="23431" y="2223"/>
                  <a:pt x="23431" y="2223"/>
                </a:cubicBezTo>
                <a:cubicBezTo>
                  <a:pt x="23431" y="2223"/>
                  <a:pt x="23419" y="2221"/>
                  <a:pt x="23399" y="2221"/>
                </a:cubicBezTo>
                <a:cubicBezTo>
                  <a:pt x="23369" y="2221"/>
                  <a:pt x="23319" y="2225"/>
                  <a:pt x="23261" y="2247"/>
                </a:cubicBezTo>
                <a:cubicBezTo>
                  <a:pt x="23299" y="2209"/>
                  <a:pt x="23420" y="2185"/>
                  <a:pt x="23475" y="2185"/>
                </a:cubicBezTo>
                <a:cubicBezTo>
                  <a:pt x="23482" y="2185"/>
                  <a:pt x="23487" y="2186"/>
                  <a:pt x="23491" y="2186"/>
                </a:cubicBezTo>
                <a:cubicBezTo>
                  <a:pt x="23484" y="2182"/>
                  <a:pt x="23457" y="2171"/>
                  <a:pt x="23407" y="2171"/>
                </a:cubicBezTo>
                <a:cubicBezTo>
                  <a:pt x="23378" y="2171"/>
                  <a:pt x="23342" y="2175"/>
                  <a:pt x="23297" y="2186"/>
                </a:cubicBezTo>
                <a:cubicBezTo>
                  <a:pt x="23341" y="2159"/>
                  <a:pt x="23392" y="2149"/>
                  <a:pt x="23434" y="2149"/>
                </a:cubicBezTo>
                <a:cubicBezTo>
                  <a:pt x="23457" y="2149"/>
                  <a:pt x="23476" y="2152"/>
                  <a:pt x="23491" y="2156"/>
                </a:cubicBezTo>
                <a:cubicBezTo>
                  <a:pt x="23479" y="2148"/>
                  <a:pt x="23460" y="2136"/>
                  <a:pt x="23423" y="2136"/>
                </a:cubicBezTo>
                <a:cubicBezTo>
                  <a:pt x="23407" y="2136"/>
                  <a:pt x="23388" y="2138"/>
                  <a:pt x="23364" y="2144"/>
                </a:cubicBezTo>
                <a:cubicBezTo>
                  <a:pt x="23388" y="2132"/>
                  <a:pt x="23449" y="2089"/>
                  <a:pt x="23449" y="2071"/>
                </a:cubicBezTo>
                <a:lnTo>
                  <a:pt x="23449" y="2071"/>
                </a:lnTo>
                <a:cubicBezTo>
                  <a:pt x="23431" y="2095"/>
                  <a:pt x="23297" y="2156"/>
                  <a:pt x="23267" y="2162"/>
                </a:cubicBezTo>
                <a:cubicBezTo>
                  <a:pt x="23279" y="2150"/>
                  <a:pt x="23364" y="2095"/>
                  <a:pt x="23413" y="2083"/>
                </a:cubicBezTo>
                <a:lnTo>
                  <a:pt x="23413" y="2083"/>
                </a:lnTo>
                <a:cubicBezTo>
                  <a:pt x="23412" y="2083"/>
                  <a:pt x="23322" y="2083"/>
                  <a:pt x="23243" y="2156"/>
                </a:cubicBezTo>
                <a:cubicBezTo>
                  <a:pt x="23261" y="2126"/>
                  <a:pt x="23279" y="2114"/>
                  <a:pt x="23297" y="2089"/>
                </a:cubicBezTo>
                <a:lnTo>
                  <a:pt x="23297" y="2089"/>
                </a:lnTo>
                <a:cubicBezTo>
                  <a:pt x="23219" y="2132"/>
                  <a:pt x="23092" y="2271"/>
                  <a:pt x="22995" y="2404"/>
                </a:cubicBezTo>
                <a:cubicBezTo>
                  <a:pt x="22977" y="2223"/>
                  <a:pt x="22934" y="2011"/>
                  <a:pt x="22886" y="1932"/>
                </a:cubicBezTo>
                <a:lnTo>
                  <a:pt x="22886" y="1932"/>
                </a:lnTo>
                <a:cubicBezTo>
                  <a:pt x="22898" y="1962"/>
                  <a:pt x="22904" y="1993"/>
                  <a:pt x="22904" y="2023"/>
                </a:cubicBezTo>
                <a:cubicBezTo>
                  <a:pt x="22868" y="1920"/>
                  <a:pt x="22795" y="1871"/>
                  <a:pt x="22795" y="1871"/>
                </a:cubicBezTo>
                <a:lnTo>
                  <a:pt x="22795" y="1871"/>
                </a:lnTo>
                <a:cubicBezTo>
                  <a:pt x="22825" y="1908"/>
                  <a:pt x="22874" y="1993"/>
                  <a:pt x="22880" y="2011"/>
                </a:cubicBezTo>
                <a:cubicBezTo>
                  <a:pt x="22868" y="1980"/>
                  <a:pt x="22777" y="1871"/>
                  <a:pt x="22765" y="1841"/>
                </a:cubicBezTo>
                <a:lnTo>
                  <a:pt x="22765" y="1841"/>
                </a:lnTo>
                <a:cubicBezTo>
                  <a:pt x="22759" y="1853"/>
                  <a:pt x="22789" y="1920"/>
                  <a:pt x="22807" y="1938"/>
                </a:cubicBezTo>
                <a:cubicBezTo>
                  <a:pt x="22734" y="1884"/>
                  <a:pt x="22716" y="1884"/>
                  <a:pt x="22686" y="1884"/>
                </a:cubicBezTo>
                <a:cubicBezTo>
                  <a:pt x="22728" y="1902"/>
                  <a:pt x="22807" y="1938"/>
                  <a:pt x="22843" y="2011"/>
                </a:cubicBezTo>
                <a:cubicBezTo>
                  <a:pt x="22753" y="1932"/>
                  <a:pt x="22686" y="1914"/>
                  <a:pt x="22668" y="1914"/>
                </a:cubicBezTo>
                <a:cubicBezTo>
                  <a:pt x="22704" y="1932"/>
                  <a:pt x="22819" y="2023"/>
                  <a:pt x="22837" y="2089"/>
                </a:cubicBezTo>
                <a:cubicBezTo>
                  <a:pt x="22765" y="2005"/>
                  <a:pt x="22698" y="1980"/>
                  <a:pt x="22698" y="1980"/>
                </a:cubicBezTo>
                <a:lnTo>
                  <a:pt x="22698" y="1980"/>
                </a:lnTo>
                <a:cubicBezTo>
                  <a:pt x="22698" y="1980"/>
                  <a:pt x="22795" y="2059"/>
                  <a:pt x="22819" y="2114"/>
                </a:cubicBezTo>
                <a:cubicBezTo>
                  <a:pt x="22753" y="2053"/>
                  <a:pt x="22668" y="2011"/>
                  <a:pt x="22668" y="2011"/>
                </a:cubicBezTo>
                <a:lnTo>
                  <a:pt x="22668" y="2011"/>
                </a:lnTo>
                <a:cubicBezTo>
                  <a:pt x="22668" y="2011"/>
                  <a:pt x="22819" y="2120"/>
                  <a:pt x="22849" y="2186"/>
                </a:cubicBezTo>
                <a:cubicBezTo>
                  <a:pt x="22789" y="2144"/>
                  <a:pt x="22722" y="2120"/>
                  <a:pt x="22722" y="2120"/>
                </a:cubicBezTo>
                <a:lnTo>
                  <a:pt x="22722" y="2120"/>
                </a:lnTo>
                <a:cubicBezTo>
                  <a:pt x="22753" y="2144"/>
                  <a:pt x="22843" y="2204"/>
                  <a:pt x="22843" y="2204"/>
                </a:cubicBezTo>
                <a:cubicBezTo>
                  <a:pt x="22843" y="2204"/>
                  <a:pt x="22722" y="2162"/>
                  <a:pt x="22698" y="2126"/>
                </a:cubicBezTo>
                <a:lnTo>
                  <a:pt x="22698" y="2126"/>
                </a:lnTo>
                <a:cubicBezTo>
                  <a:pt x="22704" y="2156"/>
                  <a:pt x="22783" y="2210"/>
                  <a:pt x="22807" y="2223"/>
                </a:cubicBezTo>
                <a:cubicBezTo>
                  <a:pt x="22789" y="2221"/>
                  <a:pt x="22771" y="2220"/>
                  <a:pt x="22756" y="2220"/>
                </a:cubicBezTo>
                <a:cubicBezTo>
                  <a:pt x="22725" y="2220"/>
                  <a:pt x="22702" y="2223"/>
                  <a:pt x="22698" y="2223"/>
                </a:cubicBezTo>
                <a:cubicBezTo>
                  <a:pt x="22753" y="2235"/>
                  <a:pt x="22819" y="2253"/>
                  <a:pt x="22819" y="2253"/>
                </a:cubicBezTo>
                <a:cubicBezTo>
                  <a:pt x="22819" y="2253"/>
                  <a:pt x="22747" y="2253"/>
                  <a:pt x="22704" y="2277"/>
                </a:cubicBezTo>
                <a:cubicBezTo>
                  <a:pt x="22736" y="2277"/>
                  <a:pt x="22777" y="2274"/>
                  <a:pt x="22800" y="2274"/>
                </a:cubicBezTo>
                <a:cubicBezTo>
                  <a:pt x="22812" y="2274"/>
                  <a:pt x="22819" y="2275"/>
                  <a:pt x="22819" y="2277"/>
                </a:cubicBezTo>
                <a:cubicBezTo>
                  <a:pt x="22759" y="2283"/>
                  <a:pt x="22698" y="2313"/>
                  <a:pt x="22698" y="2313"/>
                </a:cubicBezTo>
                <a:cubicBezTo>
                  <a:pt x="22698" y="2313"/>
                  <a:pt x="22741" y="2305"/>
                  <a:pt x="22782" y="2305"/>
                </a:cubicBezTo>
                <a:cubicBezTo>
                  <a:pt x="22803" y="2305"/>
                  <a:pt x="22823" y="2307"/>
                  <a:pt x="22837" y="2313"/>
                </a:cubicBezTo>
                <a:cubicBezTo>
                  <a:pt x="22753" y="2313"/>
                  <a:pt x="22698" y="2338"/>
                  <a:pt x="22686" y="2356"/>
                </a:cubicBezTo>
                <a:cubicBezTo>
                  <a:pt x="22565" y="2217"/>
                  <a:pt x="22414" y="2083"/>
                  <a:pt x="22329" y="2035"/>
                </a:cubicBezTo>
                <a:lnTo>
                  <a:pt x="22329" y="2035"/>
                </a:lnTo>
                <a:cubicBezTo>
                  <a:pt x="22353" y="2059"/>
                  <a:pt x="22371" y="2071"/>
                  <a:pt x="22389" y="2102"/>
                </a:cubicBezTo>
                <a:cubicBezTo>
                  <a:pt x="22324" y="2058"/>
                  <a:pt x="22263" y="2052"/>
                  <a:pt x="22233" y="2052"/>
                </a:cubicBezTo>
                <a:cubicBezTo>
                  <a:pt x="22221" y="2052"/>
                  <a:pt x="22214" y="2053"/>
                  <a:pt x="22214" y="2053"/>
                </a:cubicBezTo>
                <a:cubicBezTo>
                  <a:pt x="22262" y="2059"/>
                  <a:pt x="22353" y="2102"/>
                  <a:pt x="22365" y="2120"/>
                </a:cubicBezTo>
                <a:cubicBezTo>
                  <a:pt x="22335" y="2102"/>
                  <a:pt x="22190" y="2065"/>
                  <a:pt x="22177" y="2041"/>
                </a:cubicBezTo>
                <a:lnTo>
                  <a:pt x="22177" y="2041"/>
                </a:lnTo>
                <a:cubicBezTo>
                  <a:pt x="22183" y="2059"/>
                  <a:pt x="22244" y="2095"/>
                  <a:pt x="22268" y="2102"/>
                </a:cubicBezTo>
                <a:cubicBezTo>
                  <a:pt x="22183" y="2102"/>
                  <a:pt x="22159" y="2114"/>
                  <a:pt x="22141" y="2132"/>
                </a:cubicBezTo>
                <a:cubicBezTo>
                  <a:pt x="22162" y="2126"/>
                  <a:pt x="22194" y="2118"/>
                  <a:pt x="22230" y="2118"/>
                </a:cubicBezTo>
                <a:cubicBezTo>
                  <a:pt x="22265" y="2118"/>
                  <a:pt x="22305" y="2126"/>
                  <a:pt x="22341" y="2150"/>
                </a:cubicBezTo>
                <a:cubicBezTo>
                  <a:pt x="22309" y="2145"/>
                  <a:pt x="22281" y="2143"/>
                  <a:pt x="22256" y="2143"/>
                </a:cubicBezTo>
                <a:cubicBezTo>
                  <a:pt x="22189" y="2143"/>
                  <a:pt x="22152" y="2158"/>
                  <a:pt x="22147" y="2162"/>
                </a:cubicBezTo>
                <a:cubicBezTo>
                  <a:pt x="22155" y="2161"/>
                  <a:pt x="22167" y="2160"/>
                  <a:pt x="22182" y="2160"/>
                </a:cubicBezTo>
                <a:cubicBezTo>
                  <a:pt x="22240" y="2160"/>
                  <a:pt x="22340" y="2171"/>
                  <a:pt x="22383" y="2204"/>
                </a:cubicBezTo>
                <a:cubicBezTo>
                  <a:pt x="22329" y="2192"/>
                  <a:pt x="22285" y="2189"/>
                  <a:pt x="22255" y="2189"/>
                </a:cubicBezTo>
                <a:cubicBezTo>
                  <a:pt x="22224" y="2189"/>
                  <a:pt x="22208" y="2192"/>
                  <a:pt x="22208" y="2192"/>
                </a:cubicBezTo>
                <a:cubicBezTo>
                  <a:pt x="22208" y="2192"/>
                  <a:pt x="22329" y="2192"/>
                  <a:pt x="22383" y="2223"/>
                </a:cubicBezTo>
                <a:cubicBezTo>
                  <a:pt x="22370" y="2222"/>
                  <a:pt x="22357" y="2221"/>
                  <a:pt x="22345" y="2221"/>
                </a:cubicBezTo>
                <a:cubicBezTo>
                  <a:pt x="22268" y="2221"/>
                  <a:pt x="22202" y="2235"/>
                  <a:pt x="22202" y="2235"/>
                </a:cubicBezTo>
                <a:cubicBezTo>
                  <a:pt x="22202" y="2235"/>
                  <a:pt x="22383" y="2235"/>
                  <a:pt x="22444" y="2271"/>
                </a:cubicBezTo>
                <a:cubicBezTo>
                  <a:pt x="22365" y="2271"/>
                  <a:pt x="22299" y="2295"/>
                  <a:pt x="22299" y="2295"/>
                </a:cubicBezTo>
                <a:lnTo>
                  <a:pt x="22444" y="2295"/>
                </a:lnTo>
                <a:cubicBezTo>
                  <a:pt x="22444" y="2295"/>
                  <a:pt x="22366" y="2319"/>
                  <a:pt x="22314" y="2319"/>
                </a:cubicBezTo>
                <a:cubicBezTo>
                  <a:pt x="22300" y="2319"/>
                  <a:pt x="22289" y="2317"/>
                  <a:pt x="22280" y="2313"/>
                </a:cubicBezTo>
                <a:lnTo>
                  <a:pt x="22280" y="2313"/>
                </a:lnTo>
                <a:cubicBezTo>
                  <a:pt x="22297" y="2330"/>
                  <a:pt x="22345" y="2335"/>
                  <a:pt x="22383" y="2335"/>
                </a:cubicBezTo>
                <a:cubicBezTo>
                  <a:pt x="22401" y="2335"/>
                  <a:pt x="22418" y="2334"/>
                  <a:pt x="22426" y="2332"/>
                </a:cubicBezTo>
                <a:lnTo>
                  <a:pt x="22426" y="2332"/>
                </a:lnTo>
                <a:cubicBezTo>
                  <a:pt x="22383" y="2362"/>
                  <a:pt x="22341" y="2392"/>
                  <a:pt x="22341" y="2398"/>
                </a:cubicBezTo>
                <a:cubicBezTo>
                  <a:pt x="22389" y="2374"/>
                  <a:pt x="22456" y="2356"/>
                  <a:pt x="22456" y="2356"/>
                </a:cubicBezTo>
                <a:lnTo>
                  <a:pt x="22456" y="2356"/>
                </a:lnTo>
                <a:cubicBezTo>
                  <a:pt x="22456" y="2356"/>
                  <a:pt x="22395" y="2398"/>
                  <a:pt x="22383" y="2435"/>
                </a:cubicBezTo>
                <a:cubicBezTo>
                  <a:pt x="22414" y="2404"/>
                  <a:pt x="22474" y="2368"/>
                  <a:pt x="22474" y="2368"/>
                </a:cubicBezTo>
                <a:lnTo>
                  <a:pt x="22474" y="2368"/>
                </a:lnTo>
                <a:cubicBezTo>
                  <a:pt x="22432" y="2404"/>
                  <a:pt x="22401" y="2453"/>
                  <a:pt x="22395" y="2465"/>
                </a:cubicBezTo>
                <a:cubicBezTo>
                  <a:pt x="22238" y="2404"/>
                  <a:pt x="22062" y="2362"/>
                  <a:pt x="21978" y="2362"/>
                </a:cubicBezTo>
                <a:cubicBezTo>
                  <a:pt x="22008" y="2368"/>
                  <a:pt x="22032" y="2374"/>
                  <a:pt x="22062" y="2392"/>
                </a:cubicBezTo>
                <a:cubicBezTo>
                  <a:pt x="22046" y="2389"/>
                  <a:pt x="22031" y="2388"/>
                  <a:pt x="22016" y="2388"/>
                </a:cubicBezTo>
                <a:cubicBezTo>
                  <a:pt x="21937" y="2388"/>
                  <a:pt x="21881" y="2422"/>
                  <a:pt x="21881" y="2422"/>
                </a:cubicBezTo>
                <a:cubicBezTo>
                  <a:pt x="21907" y="2412"/>
                  <a:pt x="21949" y="2408"/>
                  <a:pt x="21985" y="2408"/>
                </a:cubicBezTo>
                <a:cubicBezTo>
                  <a:pt x="22014" y="2408"/>
                  <a:pt x="22039" y="2411"/>
                  <a:pt x="22050" y="2416"/>
                </a:cubicBezTo>
                <a:cubicBezTo>
                  <a:pt x="22027" y="2416"/>
                  <a:pt x="21932" y="2434"/>
                  <a:pt x="21878" y="2434"/>
                </a:cubicBezTo>
                <a:cubicBezTo>
                  <a:pt x="21862" y="2434"/>
                  <a:pt x="21850" y="2433"/>
                  <a:pt x="21844" y="2428"/>
                </a:cubicBezTo>
                <a:lnTo>
                  <a:pt x="21844" y="2428"/>
                </a:lnTo>
                <a:cubicBezTo>
                  <a:pt x="21854" y="2442"/>
                  <a:pt x="21897" y="2449"/>
                  <a:pt x="21925" y="2449"/>
                </a:cubicBezTo>
                <a:cubicBezTo>
                  <a:pt x="21935" y="2449"/>
                  <a:pt x="21943" y="2448"/>
                  <a:pt x="21947" y="2447"/>
                </a:cubicBezTo>
                <a:lnTo>
                  <a:pt x="21947" y="2447"/>
                </a:lnTo>
                <a:cubicBezTo>
                  <a:pt x="21875" y="2477"/>
                  <a:pt x="21857" y="2507"/>
                  <a:pt x="21844" y="2525"/>
                </a:cubicBezTo>
                <a:cubicBezTo>
                  <a:pt x="21879" y="2497"/>
                  <a:pt x="21940" y="2452"/>
                  <a:pt x="22018" y="2452"/>
                </a:cubicBezTo>
                <a:cubicBezTo>
                  <a:pt x="22022" y="2452"/>
                  <a:pt x="22027" y="2452"/>
                  <a:pt x="22032" y="2453"/>
                </a:cubicBezTo>
                <a:cubicBezTo>
                  <a:pt x="21911" y="2489"/>
                  <a:pt x="21875" y="2543"/>
                  <a:pt x="21869" y="2556"/>
                </a:cubicBezTo>
                <a:cubicBezTo>
                  <a:pt x="21896" y="2539"/>
                  <a:pt x="22009" y="2487"/>
                  <a:pt x="22075" y="2487"/>
                </a:cubicBezTo>
                <a:cubicBezTo>
                  <a:pt x="22081" y="2487"/>
                  <a:pt x="22087" y="2488"/>
                  <a:pt x="22093" y="2489"/>
                </a:cubicBezTo>
                <a:cubicBezTo>
                  <a:pt x="21990" y="2513"/>
                  <a:pt x="21935" y="2556"/>
                  <a:pt x="21935" y="2556"/>
                </a:cubicBezTo>
                <a:cubicBezTo>
                  <a:pt x="21935" y="2556"/>
                  <a:pt x="22050" y="2507"/>
                  <a:pt x="22111" y="2507"/>
                </a:cubicBezTo>
                <a:cubicBezTo>
                  <a:pt x="22026" y="2537"/>
                  <a:pt x="21947" y="2586"/>
                  <a:pt x="21947" y="2586"/>
                </a:cubicBezTo>
                <a:cubicBezTo>
                  <a:pt x="21947" y="2586"/>
                  <a:pt x="22105" y="2513"/>
                  <a:pt x="22176" y="2513"/>
                </a:cubicBezTo>
                <a:cubicBezTo>
                  <a:pt x="22178" y="2513"/>
                  <a:pt x="22181" y="2513"/>
                  <a:pt x="22183" y="2513"/>
                </a:cubicBezTo>
                <a:cubicBezTo>
                  <a:pt x="22117" y="2543"/>
                  <a:pt x="22062" y="2598"/>
                  <a:pt x="22062" y="2598"/>
                </a:cubicBezTo>
                <a:cubicBezTo>
                  <a:pt x="22093" y="2580"/>
                  <a:pt x="22189" y="2537"/>
                  <a:pt x="22190" y="2537"/>
                </a:cubicBezTo>
                <a:lnTo>
                  <a:pt x="22190" y="2537"/>
                </a:lnTo>
                <a:cubicBezTo>
                  <a:pt x="22190" y="2537"/>
                  <a:pt x="22099" y="2628"/>
                  <a:pt x="22056" y="2628"/>
                </a:cubicBezTo>
                <a:cubicBezTo>
                  <a:pt x="22059" y="2629"/>
                  <a:pt x="22061" y="2629"/>
                  <a:pt x="22064" y="2629"/>
                </a:cubicBezTo>
                <a:cubicBezTo>
                  <a:pt x="22099" y="2629"/>
                  <a:pt x="22173" y="2596"/>
                  <a:pt x="22190" y="2574"/>
                </a:cubicBezTo>
                <a:lnTo>
                  <a:pt x="22190" y="2574"/>
                </a:lnTo>
                <a:cubicBezTo>
                  <a:pt x="22159" y="2616"/>
                  <a:pt x="22147" y="2665"/>
                  <a:pt x="22147" y="2671"/>
                </a:cubicBezTo>
                <a:cubicBezTo>
                  <a:pt x="22177" y="2628"/>
                  <a:pt x="22232" y="2580"/>
                  <a:pt x="22232" y="2580"/>
                </a:cubicBezTo>
                <a:lnTo>
                  <a:pt x="22232" y="2580"/>
                </a:lnTo>
                <a:cubicBezTo>
                  <a:pt x="22232" y="2580"/>
                  <a:pt x="22202" y="2646"/>
                  <a:pt x="22202" y="2695"/>
                </a:cubicBezTo>
                <a:cubicBezTo>
                  <a:pt x="22214" y="2659"/>
                  <a:pt x="22244" y="2598"/>
                  <a:pt x="22250" y="2598"/>
                </a:cubicBezTo>
                <a:lnTo>
                  <a:pt x="22250" y="2598"/>
                </a:lnTo>
                <a:cubicBezTo>
                  <a:pt x="22232" y="2659"/>
                  <a:pt x="22232" y="2725"/>
                  <a:pt x="22232" y="2725"/>
                </a:cubicBezTo>
                <a:cubicBezTo>
                  <a:pt x="22232" y="2725"/>
                  <a:pt x="22250" y="2628"/>
                  <a:pt x="22292" y="2604"/>
                </a:cubicBezTo>
                <a:lnTo>
                  <a:pt x="22292" y="2604"/>
                </a:lnTo>
                <a:cubicBezTo>
                  <a:pt x="22250" y="2689"/>
                  <a:pt x="22244" y="2755"/>
                  <a:pt x="22250" y="2761"/>
                </a:cubicBezTo>
                <a:cubicBezTo>
                  <a:pt x="22250" y="2731"/>
                  <a:pt x="22311" y="2628"/>
                  <a:pt x="22311" y="2628"/>
                </a:cubicBezTo>
                <a:lnTo>
                  <a:pt x="22311" y="2628"/>
                </a:lnTo>
                <a:cubicBezTo>
                  <a:pt x="22311" y="2628"/>
                  <a:pt x="22305" y="2725"/>
                  <a:pt x="22274" y="2761"/>
                </a:cubicBezTo>
                <a:cubicBezTo>
                  <a:pt x="22280" y="2761"/>
                  <a:pt x="22341" y="2671"/>
                  <a:pt x="22353" y="2628"/>
                </a:cubicBezTo>
                <a:lnTo>
                  <a:pt x="22353" y="2628"/>
                </a:lnTo>
                <a:cubicBezTo>
                  <a:pt x="22353" y="2671"/>
                  <a:pt x="22335" y="2731"/>
                  <a:pt x="22323" y="2768"/>
                </a:cubicBezTo>
                <a:cubicBezTo>
                  <a:pt x="22129" y="2792"/>
                  <a:pt x="21905" y="2852"/>
                  <a:pt x="21820" y="2907"/>
                </a:cubicBezTo>
                <a:cubicBezTo>
                  <a:pt x="21850" y="2901"/>
                  <a:pt x="21875" y="2889"/>
                  <a:pt x="21911" y="2889"/>
                </a:cubicBezTo>
                <a:cubicBezTo>
                  <a:pt x="21814" y="2931"/>
                  <a:pt x="21766" y="3010"/>
                  <a:pt x="21766" y="3010"/>
                </a:cubicBezTo>
                <a:cubicBezTo>
                  <a:pt x="21808" y="2973"/>
                  <a:pt x="21887" y="2931"/>
                  <a:pt x="21905" y="2919"/>
                </a:cubicBezTo>
                <a:lnTo>
                  <a:pt x="21905" y="2919"/>
                </a:lnTo>
                <a:cubicBezTo>
                  <a:pt x="21881" y="2943"/>
                  <a:pt x="21766" y="3034"/>
                  <a:pt x="21735" y="3040"/>
                </a:cubicBezTo>
                <a:cubicBezTo>
                  <a:pt x="21738" y="3042"/>
                  <a:pt x="21742" y="3043"/>
                  <a:pt x="21747" y="3043"/>
                </a:cubicBezTo>
                <a:cubicBezTo>
                  <a:pt x="21773" y="3043"/>
                  <a:pt x="21823" y="3018"/>
                  <a:pt x="21838" y="2998"/>
                </a:cubicBezTo>
                <a:lnTo>
                  <a:pt x="21838" y="2998"/>
                </a:lnTo>
                <a:cubicBezTo>
                  <a:pt x="21790" y="3064"/>
                  <a:pt x="21790" y="3094"/>
                  <a:pt x="21790" y="3125"/>
                </a:cubicBezTo>
                <a:cubicBezTo>
                  <a:pt x="21808" y="3082"/>
                  <a:pt x="21838" y="2998"/>
                  <a:pt x="21911" y="2961"/>
                </a:cubicBezTo>
                <a:lnTo>
                  <a:pt x="21911" y="2961"/>
                </a:lnTo>
                <a:cubicBezTo>
                  <a:pt x="21826" y="3058"/>
                  <a:pt x="21820" y="3125"/>
                  <a:pt x="21820" y="3131"/>
                </a:cubicBezTo>
                <a:cubicBezTo>
                  <a:pt x="21838" y="3094"/>
                  <a:pt x="21917" y="2973"/>
                  <a:pt x="21978" y="2949"/>
                </a:cubicBezTo>
                <a:lnTo>
                  <a:pt x="21978" y="2949"/>
                </a:lnTo>
                <a:cubicBezTo>
                  <a:pt x="21905" y="3028"/>
                  <a:pt x="21881" y="3094"/>
                  <a:pt x="21881" y="3094"/>
                </a:cubicBezTo>
                <a:cubicBezTo>
                  <a:pt x="21881" y="3094"/>
                  <a:pt x="21947" y="2992"/>
                  <a:pt x="22002" y="2967"/>
                </a:cubicBezTo>
                <a:lnTo>
                  <a:pt x="22002" y="2967"/>
                </a:lnTo>
                <a:cubicBezTo>
                  <a:pt x="21941" y="3040"/>
                  <a:pt x="21911" y="3119"/>
                  <a:pt x="21911" y="3119"/>
                </a:cubicBezTo>
                <a:cubicBezTo>
                  <a:pt x="21911" y="3119"/>
                  <a:pt x="22008" y="2967"/>
                  <a:pt x="22068" y="2931"/>
                </a:cubicBezTo>
                <a:lnTo>
                  <a:pt x="22068" y="2931"/>
                </a:lnTo>
                <a:cubicBezTo>
                  <a:pt x="22026" y="2992"/>
                  <a:pt x="22008" y="3064"/>
                  <a:pt x="22008" y="3064"/>
                </a:cubicBezTo>
                <a:cubicBezTo>
                  <a:pt x="22032" y="3034"/>
                  <a:pt x="22093" y="2943"/>
                  <a:pt x="22093" y="2943"/>
                </a:cubicBezTo>
                <a:lnTo>
                  <a:pt x="22093" y="2943"/>
                </a:lnTo>
                <a:cubicBezTo>
                  <a:pt x="22093" y="2943"/>
                  <a:pt x="22062" y="3064"/>
                  <a:pt x="22026" y="3094"/>
                </a:cubicBezTo>
                <a:cubicBezTo>
                  <a:pt x="22056" y="3088"/>
                  <a:pt x="22111" y="3004"/>
                  <a:pt x="22117" y="2979"/>
                </a:cubicBezTo>
                <a:cubicBezTo>
                  <a:pt x="22117" y="3034"/>
                  <a:pt x="22123" y="3082"/>
                  <a:pt x="22123" y="3088"/>
                </a:cubicBezTo>
                <a:cubicBezTo>
                  <a:pt x="22123" y="3034"/>
                  <a:pt x="22147" y="2967"/>
                  <a:pt x="22147" y="2967"/>
                </a:cubicBezTo>
                <a:cubicBezTo>
                  <a:pt x="22147" y="2967"/>
                  <a:pt x="22153" y="3040"/>
                  <a:pt x="22177" y="3070"/>
                </a:cubicBezTo>
                <a:cubicBezTo>
                  <a:pt x="22171" y="3028"/>
                  <a:pt x="22159" y="2961"/>
                  <a:pt x="22171" y="2961"/>
                </a:cubicBezTo>
                <a:lnTo>
                  <a:pt x="22171" y="2961"/>
                </a:lnTo>
                <a:cubicBezTo>
                  <a:pt x="22183" y="3022"/>
                  <a:pt x="22214" y="3082"/>
                  <a:pt x="22214" y="3082"/>
                </a:cubicBezTo>
                <a:cubicBezTo>
                  <a:pt x="22214" y="3082"/>
                  <a:pt x="22183" y="2979"/>
                  <a:pt x="22208" y="2943"/>
                </a:cubicBezTo>
                <a:lnTo>
                  <a:pt x="22208" y="2943"/>
                </a:lnTo>
                <a:cubicBezTo>
                  <a:pt x="22214" y="3034"/>
                  <a:pt x="22244" y="3094"/>
                  <a:pt x="22262" y="3100"/>
                </a:cubicBezTo>
                <a:cubicBezTo>
                  <a:pt x="22244" y="3070"/>
                  <a:pt x="22244" y="2961"/>
                  <a:pt x="22244" y="2961"/>
                </a:cubicBezTo>
                <a:lnTo>
                  <a:pt x="22244" y="2961"/>
                </a:lnTo>
                <a:cubicBezTo>
                  <a:pt x="22244" y="2961"/>
                  <a:pt x="22292" y="3052"/>
                  <a:pt x="22280" y="3094"/>
                </a:cubicBezTo>
                <a:cubicBezTo>
                  <a:pt x="22292" y="3088"/>
                  <a:pt x="22299" y="2979"/>
                  <a:pt x="22280" y="2937"/>
                </a:cubicBezTo>
                <a:lnTo>
                  <a:pt x="22280" y="2937"/>
                </a:lnTo>
                <a:cubicBezTo>
                  <a:pt x="22305" y="2979"/>
                  <a:pt x="22329" y="3034"/>
                  <a:pt x="22335" y="3082"/>
                </a:cubicBezTo>
                <a:cubicBezTo>
                  <a:pt x="22190" y="3203"/>
                  <a:pt x="22056" y="3367"/>
                  <a:pt x="22008" y="3458"/>
                </a:cubicBezTo>
                <a:cubicBezTo>
                  <a:pt x="22032" y="3433"/>
                  <a:pt x="22050" y="3415"/>
                  <a:pt x="22068" y="3397"/>
                </a:cubicBezTo>
                <a:lnTo>
                  <a:pt x="22068" y="3397"/>
                </a:lnTo>
                <a:cubicBezTo>
                  <a:pt x="22008" y="3488"/>
                  <a:pt x="22020" y="3573"/>
                  <a:pt x="22020" y="3573"/>
                </a:cubicBezTo>
                <a:cubicBezTo>
                  <a:pt x="22026" y="3524"/>
                  <a:pt x="22068" y="3433"/>
                  <a:pt x="22087" y="3421"/>
                </a:cubicBezTo>
                <a:lnTo>
                  <a:pt x="22087" y="3421"/>
                </a:lnTo>
                <a:cubicBezTo>
                  <a:pt x="22081" y="3452"/>
                  <a:pt x="22032" y="3597"/>
                  <a:pt x="22008" y="3609"/>
                </a:cubicBezTo>
                <a:cubicBezTo>
                  <a:pt x="22026" y="3603"/>
                  <a:pt x="22062" y="3542"/>
                  <a:pt x="22068" y="3518"/>
                </a:cubicBezTo>
                <a:cubicBezTo>
                  <a:pt x="22068" y="3603"/>
                  <a:pt x="22087" y="3627"/>
                  <a:pt x="22099" y="3645"/>
                </a:cubicBezTo>
                <a:cubicBezTo>
                  <a:pt x="22087" y="3603"/>
                  <a:pt x="22068" y="3518"/>
                  <a:pt x="22111" y="3446"/>
                </a:cubicBezTo>
                <a:lnTo>
                  <a:pt x="22111" y="3446"/>
                </a:lnTo>
                <a:cubicBezTo>
                  <a:pt x="22093" y="3567"/>
                  <a:pt x="22123" y="3633"/>
                  <a:pt x="22129" y="3639"/>
                </a:cubicBezTo>
                <a:cubicBezTo>
                  <a:pt x="22123" y="3603"/>
                  <a:pt x="22123" y="3458"/>
                  <a:pt x="22171" y="3403"/>
                </a:cubicBezTo>
                <a:lnTo>
                  <a:pt x="22171" y="3403"/>
                </a:lnTo>
                <a:cubicBezTo>
                  <a:pt x="22147" y="3512"/>
                  <a:pt x="22159" y="3579"/>
                  <a:pt x="22159" y="3579"/>
                </a:cubicBezTo>
                <a:cubicBezTo>
                  <a:pt x="22159" y="3579"/>
                  <a:pt x="22159" y="3458"/>
                  <a:pt x="22190" y="3403"/>
                </a:cubicBezTo>
                <a:lnTo>
                  <a:pt x="22190" y="3403"/>
                </a:lnTo>
                <a:cubicBezTo>
                  <a:pt x="22183" y="3494"/>
                  <a:pt x="22202" y="3585"/>
                  <a:pt x="22202" y="3585"/>
                </a:cubicBezTo>
                <a:cubicBezTo>
                  <a:pt x="22202" y="3585"/>
                  <a:pt x="22202" y="3403"/>
                  <a:pt x="22232" y="3343"/>
                </a:cubicBezTo>
                <a:cubicBezTo>
                  <a:pt x="22232" y="3421"/>
                  <a:pt x="22250" y="3488"/>
                  <a:pt x="22250" y="3488"/>
                </a:cubicBezTo>
                <a:lnTo>
                  <a:pt x="22250" y="3343"/>
                </a:lnTo>
                <a:cubicBezTo>
                  <a:pt x="22250" y="3343"/>
                  <a:pt x="22299" y="3464"/>
                  <a:pt x="22274" y="3506"/>
                </a:cubicBezTo>
                <a:cubicBezTo>
                  <a:pt x="22299" y="3482"/>
                  <a:pt x="22299" y="3385"/>
                  <a:pt x="22292" y="3361"/>
                </a:cubicBezTo>
                <a:lnTo>
                  <a:pt x="22292" y="3361"/>
                </a:lnTo>
                <a:cubicBezTo>
                  <a:pt x="22323" y="3403"/>
                  <a:pt x="22353" y="3446"/>
                  <a:pt x="22359" y="3446"/>
                </a:cubicBezTo>
                <a:cubicBezTo>
                  <a:pt x="22329" y="3397"/>
                  <a:pt x="22311" y="3331"/>
                  <a:pt x="22311" y="3331"/>
                </a:cubicBezTo>
                <a:lnTo>
                  <a:pt x="22311" y="3331"/>
                </a:lnTo>
                <a:cubicBezTo>
                  <a:pt x="22311" y="3331"/>
                  <a:pt x="22359" y="3391"/>
                  <a:pt x="22395" y="3403"/>
                </a:cubicBezTo>
                <a:cubicBezTo>
                  <a:pt x="22365" y="3373"/>
                  <a:pt x="22323" y="3325"/>
                  <a:pt x="22329" y="3312"/>
                </a:cubicBezTo>
                <a:lnTo>
                  <a:pt x="22329" y="3312"/>
                </a:lnTo>
                <a:cubicBezTo>
                  <a:pt x="22371" y="3361"/>
                  <a:pt x="22426" y="3391"/>
                  <a:pt x="22426" y="3391"/>
                </a:cubicBezTo>
                <a:cubicBezTo>
                  <a:pt x="22426" y="3391"/>
                  <a:pt x="22353" y="3331"/>
                  <a:pt x="22341" y="3282"/>
                </a:cubicBezTo>
                <a:lnTo>
                  <a:pt x="22341" y="3282"/>
                </a:lnTo>
                <a:cubicBezTo>
                  <a:pt x="22401" y="3361"/>
                  <a:pt x="22456" y="3391"/>
                  <a:pt x="22474" y="3391"/>
                </a:cubicBezTo>
                <a:cubicBezTo>
                  <a:pt x="22444" y="3373"/>
                  <a:pt x="22371" y="3276"/>
                  <a:pt x="22371" y="3276"/>
                </a:cubicBezTo>
                <a:lnTo>
                  <a:pt x="22371" y="3276"/>
                </a:lnTo>
                <a:cubicBezTo>
                  <a:pt x="22371" y="3276"/>
                  <a:pt x="22456" y="3331"/>
                  <a:pt x="22480" y="3373"/>
                </a:cubicBezTo>
                <a:cubicBezTo>
                  <a:pt x="22480" y="3367"/>
                  <a:pt x="22432" y="3270"/>
                  <a:pt x="22395" y="3246"/>
                </a:cubicBezTo>
                <a:lnTo>
                  <a:pt x="22395" y="3246"/>
                </a:lnTo>
                <a:cubicBezTo>
                  <a:pt x="22456" y="3282"/>
                  <a:pt x="22523" y="3337"/>
                  <a:pt x="22541" y="3367"/>
                </a:cubicBezTo>
                <a:cubicBezTo>
                  <a:pt x="22541" y="3343"/>
                  <a:pt x="22486" y="3264"/>
                  <a:pt x="22444" y="3240"/>
                </a:cubicBezTo>
                <a:lnTo>
                  <a:pt x="22444" y="3240"/>
                </a:lnTo>
                <a:cubicBezTo>
                  <a:pt x="22486" y="3264"/>
                  <a:pt x="22553" y="3337"/>
                  <a:pt x="22553" y="3337"/>
                </a:cubicBezTo>
                <a:cubicBezTo>
                  <a:pt x="22553" y="3337"/>
                  <a:pt x="22535" y="3246"/>
                  <a:pt x="22462" y="3210"/>
                </a:cubicBezTo>
                <a:lnTo>
                  <a:pt x="22462" y="3210"/>
                </a:lnTo>
                <a:cubicBezTo>
                  <a:pt x="22510" y="3234"/>
                  <a:pt x="22565" y="3288"/>
                  <a:pt x="22565" y="3288"/>
                </a:cubicBezTo>
                <a:cubicBezTo>
                  <a:pt x="22565" y="3288"/>
                  <a:pt x="22541" y="3234"/>
                  <a:pt x="22486" y="3197"/>
                </a:cubicBezTo>
                <a:lnTo>
                  <a:pt x="22486" y="3197"/>
                </a:lnTo>
                <a:cubicBezTo>
                  <a:pt x="22533" y="3228"/>
                  <a:pt x="22588" y="3268"/>
                  <a:pt x="22603" y="3294"/>
                </a:cubicBezTo>
                <a:lnTo>
                  <a:pt x="22603" y="3294"/>
                </a:lnTo>
                <a:cubicBezTo>
                  <a:pt x="22589" y="3261"/>
                  <a:pt x="22545" y="3208"/>
                  <a:pt x="22535" y="3197"/>
                </a:cubicBezTo>
                <a:cubicBezTo>
                  <a:pt x="22553" y="3197"/>
                  <a:pt x="22607" y="3258"/>
                  <a:pt x="22613" y="3258"/>
                </a:cubicBezTo>
                <a:cubicBezTo>
                  <a:pt x="22613" y="3246"/>
                  <a:pt x="22553" y="3179"/>
                  <a:pt x="22553" y="3179"/>
                </a:cubicBezTo>
                <a:lnTo>
                  <a:pt x="22553" y="3179"/>
                </a:lnTo>
                <a:cubicBezTo>
                  <a:pt x="22553" y="3179"/>
                  <a:pt x="22625" y="3216"/>
                  <a:pt x="22632" y="3246"/>
                </a:cubicBezTo>
                <a:cubicBezTo>
                  <a:pt x="22632" y="3234"/>
                  <a:pt x="22607" y="3185"/>
                  <a:pt x="22577" y="3155"/>
                </a:cubicBezTo>
                <a:lnTo>
                  <a:pt x="22577" y="3155"/>
                </a:lnTo>
                <a:cubicBezTo>
                  <a:pt x="22625" y="3179"/>
                  <a:pt x="22656" y="3240"/>
                  <a:pt x="22656" y="3240"/>
                </a:cubicBezTo>
                <a:cubicBezTo>
                  <a:pt x="22656" y="3240"/>
                  <a:pt x="22644" y="3167"/>
                  <a:pt x="22595" y="3131"/>
                </a:cubicBezTo>
                <a:lnTo>
                  <a:pt x="22595" y="3131"/>
                </a:lnTo>
                <a:cubicBezTo>
                  <a:pt x="22638" y="3149"/>
                  <a:pt x="22674" y="3191"/>
                  <a:pt x="22674" y="3191"/>
                </a:cubicBezTo>
                <a:cubicBezTo>
                  <a:pt x="22674" y="3191"/>
                  <a:pt x="22656" y="3137"/>
                  <a:pt x="22613" y="3119"/>
                </a:cubicBezTo>
                <a:cubicBezTo>
                  <a:pt x="22644" y="3119"/>
                  <a:pt x="22692" y="3155"/>
                  <a:pt x="22698" y="3179"/>
                </a:cubicBezTo>
                <a:cubicBezTo>
                  <a:pt x="22698" y="3161"/>
                  <a:pt x="22662" y="3100"/>
                  <a:pt x="22638" y="3094"/>
                </a:cubicBezTo>
                <a:cubicBezTo>
                  <a:pt x="22639" y="3094"/>
                  <a:pt x="22641" y="3094"/>
                  <a:pt x="22643" y="3094"/>
                </a:cubicBezTo>
                <a:cubicBezTo>
                  <a:pt x="22667" y="3094"/>
                  <a:pt x="22704" y="3131"/>
                  <a:pt x="22704" y="3131"/>
                </a:cubicBezTo>
                <a:cubicBezTo>
                  <a:pt x="22704" y="3131"/>
                  <a:pt x="22674" y="3088"/>
                  <a:pt x="22656" y="3076"/>
                </a:cubicBezTo>
                <a:cubicBezTo>
                  <a:pt x="22657" y="3076"/>
                  <a:pt x="22658" y="3075"/>
                  <a:pt x="22660" y="3075"/>
                </a:cubicBezTo>
                <a:cubicBezTo>
                  <a:pt x="22661" y="3075"/>
                  <a:pt x="22662" y="3075"/>
                  <a:pt x="22662" y="3076"/>
                </a:cubicBezTo>
                <a:lnTo>
                  <a:pt x="22662" y="3076"/>
                </a:lnTo>
                <a:cubicBezTo>
                  <a:pt x="22653" y="3066"/>
                  <a:pt x="22644" y="3058"/>
                  <a:pt x="22638" y="3058"/>
                </a:cubicBezTo>
                <a:cubicBezTo>
                  <a:pt x="22656" y="3058"/>
                  <a:pt x="22668" y="3064"/>
                  <a:pt x="22686" y="3082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77" y="3082"/>
                  <a:pt x="22669" y="3077"/>
                  <a:pt x="22662" y="3076"/>
                </a:cubicBezTo>
                <a:lnTo>
                  <a:pt x="22662" y="3076"/>
                </a:lnTo>
                <a:cubicBezTo>
                  <a:pt x="22670" y="3083"/>
                  <a:pt x="22678" y="3092"/>
                  <a:pt x="22686" y="3100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95" y="3094"/>
                  <a:pt x="22706" y="3101"/>
                  <a:pt x="22716" y="3107"/>
                </a:cubicBezTo>
                <a:cubicBezTo>
                  <a:pt x="22722" y="3125"/>
                  <a:pt x="22728" y="3137"/>
                  <a:pt x="22747" y="3137"/>
                </a:cubicBezTo>
                <a:cubicBezTo>
                  <a:pt x="22753" y="3137"/>
                  <a:pt x="22765" y="3137"/>
                  <a:pt x="22777" y="3131"/>
                </a:cubicBezTo>
                <a:lnTo>
                  <a:pt x="22777" y="3131"/>
                </a:lnTo>
                <a:cubicBezTo>
                  <a:pt x="22656" y="3536"/>
                  <a:pt x="22565" y="3894"/>
                  <a:pt x="22504" y="4215"/>
                </a:cubicBezTo>
                <a:cubicBezTo>
                  <a:pt x="22476" y="4189"/>
                  <a:pt x="22443" y="4175"/>
                  <a:pt x="22408" y="4175"/>
                </a:cubicBezTo>
                <a:cubicBezTo>
                  <a:pt x="22384" y="4175"/>
                  <a:pt x="22359" y="4182"/>
                  <a:pt x="22335" y="4196"/>
                </a:cubicBezTo>
                <a:cubicBezTo>
                  <a:pt x="22359" y="4109"/>
                  <a:pt x="22284" y="4038"/>
                  <a:pt x="22221" y="4038"/>
                </a:cubicBezTo>
                <a:cubicBezTo>
                  <a:pt x="22188" y="4038"/>
                  <a:pt x="22158" y="4057"/>
                  <a:pt x="22147" y="4106"/>
                </a:cubicBezTo>
                <a:cubicBezTo>
                  <a:pt x="22062" y="4087"/>
                  <a:pt x="22099" y="3990"/>
                  <a:pt x="22056" y="3918"/>
                </a:cubicBezTo>
                <a:cubicBezTo>
                  <a:pt x="22002" y="3845"/>
                  <a:pt x="21875" y="3942"/>
                  <a:pt x="21905" y="3773"/>
                </a:cubicBezTo>
                <a:lnTo>
                  <a:pt x="21905" y="3773"/>
                </a:lnTo>
                <a:cubicBezTo>
                  <a:pt x="21890" y="3775"/>
                  <a:pt x="21875" y="3776"/>
                  <a:pt x="21861" y="3776"/>
                </a:cubicBezTo>
                <a:cubicBezTo>
                  <a:pt x="21798" y="3776"/>
                  <a:pt x="21738" y="3754"/>
                  <a:pt x="21699" y="3700"/>
                </a:cubicBezTo>
                <a:cubicBezTo>
                  <a:pt x="21723" y="3694"/>
                  <a:pt x="21735" y="3682"/>
                  <a:pt x="21766" y="3670"/>
                </a:cubicBezTo>
                <a:cubicBezTo>
                  <a:pt x="21814" y="3585"/>
                  <a:pt x="21869" y="3482"/>
                  <a:pt x="21754" y="3452"/>
                </a:cubicBezTo>
                <a:cubicBezTo>
                  <a:pt x="21917" y="3421"/>
                  <a:pt x="21887" y="3318"/>
                  <a:pt x="21790" y="3270"/>
                </a:cubicBezTo>
                <a:cubicBezTo>
                  <a:pt x="21766" y="3258"/>
                  <a:pt x="21742" y="3255"/>
                  <a:pt x="21717" y="3255"/>
                </a:cubicBezTo>
                <a:cubicBezTo>
                  <a:pt x="21680" y="3255"/>
                  <a:pt x="21643" y="3263"/>
                  <a:pt x="21611" y="3263"/>
                </a:cubicBezTo>
                <a:cubicBezTo>
                  <a:pt x="21576" y="3263"/>
                  <a:pt x="21545" y="3253"/>
                  <a:pt x="21524" y="3216"/>
                </a:cubicBezTo>
                <a:cubicBezTo>
                  <a:pt x="21481" y="3137"/>
                  <a:pt x="21548" y="3058"/>
                  <a:pt x="21536" y="2979"/>
                </a:cubicBezTo>
                <a:cubicBezTo>
                  <a:pt x="21505" y="2846"/>
                  <a:pt x="21384" y="2816"/>
                  <a:pt x="21487" y="2665"/>
                </a:cubicBezTo>
                <a:lnTo>
                  <a:pt x="21487" y="2665"/>
                </a:lnTo>
                <a:cubicBezTo>
                  <a:pt x="21483" y="2665"/>
                  <a:pt x="21479" y="2665"/>
                  <a:pt x="21475" y="2665"/>
                </a:cubicBezTo>
                <a:cubicBezTo>
                  <a:pt x="21283" y="2665"/>
                  <a:pt x="21278" y="2397"/>
                  <a:pt x="21147" y="2397"/>
                </a:cubicBezTo>
                <a:cubicBezTo>
                  <a:pt x="21141" y="2397"/>
                  <a:pt x="21136" y="2397"/>
                  <a:pt x="21130" y="2398"/>
                </a:cubicBezTo>
                <a:cubicBezTo>
                  <a:pt x="21118" y="2531"/>
                  <a:pt x="20918" y="2513"/>
                  <a:pt x="21009" y="2671"/>
                </a:cubicBezTo>
                <a:cubicBezTo>
                  <a:pt x="20900" y="2701"/>
                  <a:pt x="20700" y="2701"/>
                  <a:pt x="20785" y="2883"/>
                </a:cubicBezTo>
                <a:cubicBezTo>
                  <a:pt x="20700" y="2907"/>
                  <a:pt x="20694" y="2979"/>
                  <a:pt x="20724" y="3058"/>
                </a:cubicBezTo>
                <a:cubicBezTo>
                  <a:pt x="20464" y="3131"/>
                  <a:pt x="20670" y="3331"/>
                  <a:pt x="20767" y="3421"/>
                </a:cubicBezTo>
                <a:cubicBezTo>
                  <a:pt x="20809" y="3458"/>
                  <a:pt x="20930" y="3512"/>
                  <a:pt x="20918" y="3591"/>
                </a:cubicBezTo>
                <a:cubicBezTo>
                  <a:pt x="20913" y="3645"/>
                  <a:pt x="20882" y="3663"/>
                  <a:pt x="20845" y="3663"/>
                </a:cubicBezTo>
                <a:cubicBezTo>
                  <a:pt x="20800" y="3663"/>
                  <a:pt x="20745" y="3635"/>
                  <a:pt x="20718" y="3615"/>
                </a:cubicBezTo>
                <a:lnTo>
                  <a:pt x="20718" y="3615"/>
                </a:lnTo>
                <a:cubicBezTo>
                  <a:pt x="20676" y="3742"/>
                  <a:pt x="20827" y="3791"/>
                  <a:pt x="20785" y="3936"/>
                </a:cubicBezTo>
                <a:cubicBezTo>
                  <a:pt x="20705" y="3947"/>
                  <a:pt x="20635" y="3997"/>
                  <a:pt x="20556" y="3997"/>
                </a:cubicBezTo>
                <a:cubicBezTo>
                  <a:pt x="20552" y="3997"/>
                  <a:pt x="20547" y="3997"/>
                  <a:pt x="20543" y="3997"/>
                </a:cubicBezTo>
                <a:cubicBezTo>
                  <a:pt x="20482" y="3997"/>
                  <a:pt x="20440" y="3929"/>
                  <a:pt x="20401" y="3929"/>
                </a:cubicBezTo>
                <a:cubicBezTo>
                  <a:pt x="20382" y="3929"/>
                  <a:pt x="20363" y="3946"/>
                  <a:pt x="20343" y="3997"/>
                </a:cubicBezTo>
                <a:cubicBezTo>
                  <a:pt x="20314" y="3976"/>
                  <a:pt x="20281" y="3965"/>
                  <a:pt x="20251" y="3965"/>
                </a:cubicBezTo>
                <a:cubicBezTo>
                  <a:pt x="20199" y="3965"/>
                  <a:pt x="20155" y="3997"/>
                  <a:pt x="20143" y="4069"/>
                </a:cubicBezTo>
                <a:cubicBezTo>
                  <a:pt x="20052" y="4069"/>
                  <a:pt x="19992" y="4118"/>
                  <a:pt x="19992" y="4208"/>
                </a:cubicBezTo>
                <a:cubicBezTo>
                  <a:pt x="19937" y="4213"/>
                  <a:pt x="19865" y="4235"/>
                  <a:pt x="19804" y="4235"/>
                </a:cubicBezTo>
                <a:cubicBezTo>
                  <a:pt x="19784" y="4235"/>
                  <a:pt x="19766" y="4233"/>
                  <a:pt x="19750" y="4227"/>
                </a:cubicBezTo>
                <a:cubicBezTo>
                  <a:pt x="19677" y="4208"/>
                  <a:pt x="19671" y="4106"/>
                  <a:pt x="19616" y="4093"/>
                </a:cubicBezTo>
                <a:cubicBezTo>
                  <a:pt x="19609" y="4092"/>
                  <a:pt x="19602" y="4091"/>
                  <a:pt x="19595" y="4091"/>
                </a:cubicBezTo>
                <a:cubicBezTo>
                  <a:pt x="19510" y="4091"/>
                  <a:pt x="19417" y="4185"/>
                  <a:pt x="19356" y="4269"/>
                </a:cubicBezTo>
                <a:cubicBezTo>
                  <a:pt x="19265" y="3712"/>
                  <a:pt x="19120" y="3064"/>
                  <a:pt x="18890" y="2319"/>
                </a:cubicBezTo>
                <a:lnTo>
                  <a:pt x="18890" y="2319"/>
                </a:lnTo>
                <a:cubicBezTo>
                  <a:pt x="18903" y="2328"/>
                  <a:pt x="18913" y="2334"/>
                  <a:pt x="18925" y="2334"/>
                </a:cubicBezTo>
                <a:cubicBezTo>
                  <a:pt x="18929" y="2334"/>
                  <a:pt x="18933" y="2333"/>
                  <a:pt x="18938" y="2332"/>
                </a:cubicBezTo>
                <a:cubicBezTo>
                  <a:pt x="18963" y="2319"/>
                  <a:pt x="18975" y="2307"/>
                  <a:pt x="18981" y="2277"/>
                </a:cubicBezTo>
                <a:cubicBezTo>
                  <a:pt x="19003" y="2255"/>
                  <a:pt x="19046" y="2222"/>
                  <a:pt x="19067" y="2222"/>
                </a:cubicBezTo>
                <a:cubicBezTo>
                  <a:pt x="19069" y="2222"/>
                  <a:pt x="19070" y="2222"/>
                  <a:pt x="19072" y="2223"/>
                </a:cubicBezTo>
                <a:cubicBezTo>
                  <a:pt x="19041" y="2229"/>
                  <a:pt x="18999" y="2301"/>
                  <a:pt x="18999" y="2301"/>
                </a:cubicBezTo>
                <a:cubicBezTo>
                  <a:pt x="18999" y="2301"/>
                  <a:pt x="19065" y="2246"/>
                  <a:pt x="19097" y="2246"/>
                </a:cubicBezTo>
                <a:cubicBezTo>
                  <a:pt x="19099" y="2246"/>
                  <a:pt x="19100" y="2247"/>
                  <a:pt x="19102" y="2247"/>
                </a:cubicBezTo>
                <a:cubicBezTo>
                  <a:pt x="19065" y="2271"/>
                  <a:pt x="18999" y="2350"/>
                  <a:pt x="19005" y="2374"/>
                </a:cubicBezTo>
                <a:cubicBezTo>
                  <a:pt x="19023" y="2344"/>
                  <a:pt x="19090" y="2283"/>
                  <a:pt x="19144" y="2283"/>
                </a:cubicBezTo>
                <a:cubicBezTo>
                  <a:pt x="19072" y="2319"/>
                  <a:pt x="19041" y="2398"/>
                  <a:pt x="19041" y="2398"/>
                </a:cubicBezTo>
                <a:cubicBezTo>
                  <a:pt x="19041" y="2398"/>
                  <a:pt x="19096" y="2332"/>
                  <a:pt x="19174" y="2307"/>
                </a:cubicBezTo>
                <a:lnTo>
                  <a:pt x="19174" y="2307"/>
                </a:lnTo>
                <a:cubicBezTo>
                  <a:pt x="19090" y="2362"/>
                  <a:pt x="19072" y="2471"/>
                  <a:pt x="19072" y="2471"/>
                </a:cubicBezTo>
                <a:cubicBezTo>
                  <a:pt x="19072" y="2471"/>
                  <a:pt x="19120" y="2380"/>
                  <a:pt x="19187" y="2350"/>
                </a:cubicBezTo>
                <a:lnTo>
                  <a:pt x="19187" y="2350"/>
                </a:lnTo>
                <a:cubicBezTo>
                  <a:pt x="19150" y="2392"/>
                  <a:pt x="19102" y="2465"/>
                  <a:pt x="19102" y="2489"/>
                </a:cubicBezTo>
                <a:cubicBezTo>
                  <a:pt x="19120" y="2441"/>
                  <a:pt x="19217" y="2380"/>
                  <a:pt x="19217" y="2380"/>
                </a:cubicBezTo>
                <a:lnTo>
                  <a:pt x="19217" y="2380"/>
                </a:lnTo>
                <a:cubicBezTo>
                  <a:pt x="19217" y="2380"/>
                  <a:pt x="19120" y="2489"/>
                  <a:pt x="19126" y="2519"/>
                </a:cubicBezTo>
                <a:cubicBezTo>
                  <a:pt x="19132" y="2513"/>
                  <a:pt x="19211" y="2428"/>
                  <a:pt x="19253" y="2422"/>
                </a:cubicBezTo>
                <a:lnTo>
                  <a:pt x="19253" y="2422"/>
                </a:lnTo>
                <a:cubicBezTo>
                  <a:pt x="19236" y="2434"/>
                  <a:pt x="19158" y="2522"/>
                  <a:pt x="19146" y="2578"/>
                </a:cubicBezTo>
                <a:lnTo>
                  <a:pt x="19146" y="2578"/>
                </a:lnTo>
                <a:cubicBezTo>
                  <a:pt x="19158" y="2538"/>
                  <a:pt x="19253" y="2462"/>
                  <a:pt x="19332" y="2422"/>
                </a:cubicBezTo>
                <a:lnTo>
                  <a:pt x="19332" y="2422"/>
                </a:lnTo>
                <a:cubicBezTo>
                  <a:pt x="19247" y="2471"/>
                  <a:pt x="19217" y="2562"/>
                  <a:pt x="19217" y="2562"/>
                </a:cubicBezTo>
                <a:cubicBezTo>
                  <a:pt x="19217" y="2562"/>
                  <a:pt x="19296" y="2465"/>
                  <a:pt x="19368" y="2435"/>
                </a:cubicBezTo>
                <a:lnTo>
                  <a:pt x="19368" y="2435"/>
                </a:lnTo>
                <a:cubicBezTo>
                  <a:pt x="19253" y="2495"/>
                  <a:pt x="19223" y="2640"/>
                  <a:pt x="19223" y="2640"/>
                </a:cubicBezTo>
                <a:cubicBezTo>
                  <a:pt x="19223" y="2640"/>
                  <a:pt x="19326" y="2519"/>
                  <a:pt x="19392" y="2489"/>
                </a:cubicBezTo>
                <a:lnTo>
                  <a:pt x="19392" y="2489"/>
                </a:lnTo>
                <a:cubicBezTo>
                  <a:pt x="19314" y="2525"/>
                  <a:pt x="19235" y="2652"/>
                  <a:pt x="19235" y="2683"/>
                </a:cubicBezTo>
                <a:cubicBezTo>
                  <a:pt x="19253" y="2634"/>
                  <a:pt x="19356" y="2550"/>
                  <a:pt x="19453" y="2495"/>
                </a:cubicBezTo>
                <a:lnTo>
                  <a:pt x="19453" y="2495"/>
                </a:lnTo>
                <a:cubicBezTo>
                  <a:pt x="19392" y="2531"/>
                  <a:pt x="19314" y="2677"/>
                  <a:pt x="19314" y="2695"/>
                </a:cubicBezTo>
                <a:cubicBezTo>
                  <a:pt x="19344" y="2622"/>
                  <a:pt x="19483" y="2544"/>
                  <a:pt x="19483" y="2543"/>
                </a:cubicBezTo>
                <a:lnTo>
                  <a:pt x="19483" y="2543"/>
                </a:lnTo>
                <a:cubicBezTo>
                  <a:pt x="19483" y="2544"/>
                  <a:pt x="19374" y="2683"/>
                  <a:pt x="19338" y="2713"/>
                </a:cubicBezTo>
                <a:cubicBezTo>
                  <a:pt x="19356" y="2713"/>
                  <a:pt x="19447" y="2671"/>
                  <a:pt x="19538" y="2556"/>
                </a:cubicBezTo>
                <a:lnTo>
                  <a:pt x="19538" y="2556"/>
                </a:lnTo>
                <a:cubicBezTo>
                  <a:pt x="19526" y="2622"/>
                  <a:pt x="19405" y="2725"/>
                  <a:pt x="19405" y="2725"/>
                </a:cubicBezTo>
                <a:cubicBezTo>
                  <a:pt x="19405" y="2725"/>
                  <a:pt x="19495" y="2671"/>
                  <a:pt x="19568" y="2604"/>
                </a:cubicBezTo>
                <a:lnTo>
                  <a:pt x="19568" y="2604"/>
                </a:lnTo>
                <a:cubicBezTo>
                  <a:pt x="19574" y="2610"/>
                  <a:pt x="19507" y="2695"/>
                  <a:pt x="19459" y="2743"/>
                </a:cubicBezTo>
                <a:cubicBezTo>
                  <a:pt x="19520" y="2725"/>
                  <a:pt x="19598" y="2634"/>
                  <a:pt x="19598" y="2634"/>
                </a:cubicBezTo>
                <a:lnTo>
                  <a:pt x="19598" y="2634"/>
                </a:lnTo>
                <a:cubicBezTo>
                  <a:pt x="19598" y="2634"/>
                  <a:pt x="19568" y="2737"/>
                  <a:pt x="19526" y="2804"/>
                </a:cubicBezTo>
                <a:cubicBezTo>
                  <a:pt x="19544" y="2804"/>
                  <a:pt x="19586" y="2743"/>
                  <a:pt x="19635" y="2677"/>
                </a:cubicBezTo>
                <a:lnTo>
                  <a:pt x="19635" y="2677"/>
                </a:lnTo>
                <a:cubicBezTo>
                  <a:pt x="19629" y="2725"/>
                  <a:pt x="19616" y="2864"/>
                  <a:pt x="19659" y="2907"/>
                </a:cubicBezTo>
                <a:cubicBezTo>
                  <a:pt x="19629" y="2834"/>
                  <a:pt x="19695" y="2652"/>
                  <a:pt x="19695" y="2652"/>
                </a:cubicBezTo>
                <a:lnTo>
                  <a:pt x="19695" y="2883"/>
                </a:lnTo>
                <a:cubicBezTo>
                  <a:pt x="19695" y="2883"/>
                  <a:pt x="19731" y="2774"/>
                  <a:pt x="19731" y="2665"/>
                </a:cubicBezTo>
                <a:cubicBezTo>
                  <a:pt x="19786" y="2761"/>
                  <a:pt x="19780" y="3040"/>
                  <a:pt x="19780" y="3040"/>
                </a:cubicBezTo>
                <a:cubicBezTo>
                  <a:pt x="19780" y="3040"/>
                  <a:pt x="19798" y="2907"/>
                  <a:pt x="19792" y="2768"/>
                </a:cubicBezTo>
                <a:lnTo>
                  <a:pt x="19792" y="2768"/>
                </a:lnTo>
                <a:cubicBezTo>
                  <a:pt x="19840" y="2852"/>
                  <a:pt x="19840" y="3040"/>
                  <a:pt x="19840" y="3040"/>
                </a:cubicBezTo>
                <a:cubicBezTo>
                  <a:pt x="19840" y="3040"/>
                  <a:pt x="19871" y="2937"/>
                  <a:pt x="19828" y="2774"/>
                </a:cubicBezTo>
                <a:lnTo>
                  <a:pt x="19828" y="2774"/>
                </a:lnTo>
                <a:cubicBezTo>
                  <a:pt x="19901" y="2858"/>
                  <a:pt x="19907" y="3076"/>
                  <a:pt x="19889" y="3137"/>
                </a:cubicBezTo>
                <a:cubicBezTo>
                  <a:pt x="19907" y="3125"/>
                  <a:pt x="19949" y="3028"/>
                  <a:pt x="19919" y="2834"/>
                </a:cubicBezTo>
                <a:lnTo>
                  <a:pt x="19919" y="2834"/>
                </a:lnTo>
                <a:cubicBezTo>
                  <a:pt x="19980" y="2949"/>
                  <a:pt x="19962" y="3076"/>
                  <a:pt x="19937" y="3149"/>
                </a:cubicBezTo>
                <a:cubicBezTo>
                  <a:pt x="19968" y="3107"/>
                  <a:pt x="19992" y="3070"/>
                  <a:pt x="19992" y="2949"/>
                </a:cubicBezTo>
                <a:cubicBezTo>
                  <a:pt x="19998" y="2985"/>
                  <a:pt x="20052" y="3076"/>
                  <a:pt x="20083" y="3094"/>
                </a:cubicBezTo>
                <a:cubicBezTo>
                  <a:pt x="20052" y="3064"/>
                  <a:pt x="19980" y="2846"/>
                  <a:pt x="19968" y="2798"/>
                </a:cubicBezTo>
                <a:lnTo>
                  <a:pt x="19968" y="2798"/>
                </a:lnTo>
                <a:cubicBezTo>
                  <a:pt x="19992" y="2822"/>
                  <a:pt x="20052" y="2955"/>
                  <a:pt x="20064" y="3034"/>
                </a:cubicBezTo>
                <a:cubicBezTo>
                  <a:pt x="20064" y="3034"/>
                  <a:pt x="20083" y="2895"/>
                  <a:pt x="19980" y="2761"/>
                </a:cubicBezTo>
                <a:lnTo>
                  <a:pt x="19980" y="2761"/>
                </a:lnTo>
                <a:cubicBezTo>
                  <a:pt x="20022" y="2792"/>
                  <a:pt x="20040" y="2822"/>
                  <a:pt x="20083" y="2858"/>
                </a:cubicBezTo>
                <a:cubicBezTo>
                  <a:pt x="20010" y="2725"/>
                  <a:pt x="19792" y="2465"/>
                  <a:pt x="19574" y="2283"/>
                </a:cubicBezTo>
                <a:cubicBezTo>
                  <a:pt x="19580" y="2223"/>
                  <a:pt x="19610" y="2132"/>
                  <a:pt x="19647" y="2065"/>
                </a:cubicBezTo>
                <a:lnTo>
                  <a:pt x="19647" y="2065"/>
                </a:lnTo>
                <a:cubicBezTo>
                  <a:pt x="19629" y="2132"/>
                  <a:pt x="19635" y="2289"/>
                  <a:pt x="19647" y="2307"/>
                </a:cubicBezTo>
                <a:cubicBezTo>
                  <a:pt x="19641" y="2229"/>
                  <a:pt x="19701" y="2096"/>
                  <a:pt x="19701" y="2095"/>
                </a:cubicBezTo>
                <a:lnTo>
                  <a:pt x="19701" y="2095"/>
                </a:lnTo>
                <a:cubicBezTo>
                  <a:pt x="19701" y="2096"/>
                  <a:pt x="19695" y="2277"/>
                  <a:pt x="19671" y="2319"/>
                </a:cubicBezTo>
                <a:cubicBezTo>
                  <a:pt x="19689" y="2313"/>
                  <a:pt x="19731" y="2223"/>
                  <a:pt x="19750" y="2077"/>
                </a:cubicBezTo>
                <a:lnTo>
                  <a:pt x="19750" y="2077"/>
                </a:lnTo>
                <a:cubicBezTo>
                  <a:pt x="19780" y="2138"/>
                  <a:pt x="19731" y="2289"/>
                  <a:pt x="19731" y="2289"/>
                </a:cubicBezTo>
                <a:cubicBezTo>
                  <a:pt x="19731" y="2289"/>
                  <a:pt x="19780" y="2198"/>
                  <a:pt x="19798" y="2102"/>
                </a:cubicBezTo>
                <a:lnTo>
                  <a:pt x="19798" y="2102"/>
                </a:lnTo>
                <a:cubicBezTo>
                  <a:pt x="19810" y="2108"/>
                  <a:pt x="19798" y="2217"/>
                  <a:pt x="19792" y="2277"/>
                </a:cubicBezTo>
                <a:cubicBezTo>
                  <a:pt x="19828" y="2223"/>
                  <a:pt x="19840" y="2108"/>
                  <a:pt x="19840" y="2108"/>
                </a:cubicBezTo>
                <a:cubicBezTo>
                  <a:pt x="19840" y="2108"/>
                  <a:pt x="19871" y="2217"/>
                  <a:pt x="19877" y="2301"/>
                </a:cubicBezTo>
                <a:cubicBezTo>
                  <a:pt x="19883" y="2289"/>
                  <a:pt x="19901" y="2217"/>
                  <a:pt x="19889" y="2132"/>
                </a:cubicBezTo>
                <a:lnTo>
                  <a:pt x="19889" y="2132"/>
                </a:lnTo>
                <a:cubicBezTo>
                  <a:pt x="19907" y="2168"/>
                  <a:pt x="19980" y="2301"/>
                  <a:pt x="20028" y="2307"/>
                </a:cubicBezTo>
                <a:cubicBezTo>
                  <a:pt x="19968" y="2271"/>
                  <a:pt x="19919" y="2077"/>
                  <a:pt x="19919" y="2077"/>
                </a:cubicBezTo>
                <a:lnTo>
                  <a:pt x="19919" y="2077"/>
                </a:lnTo>
                <a:cubicBezTo>
                  <a:pt x="19919" y="2077"/>
                  <a:pt x="20010" y="2223"/>
                  <a:pt x="20040" y="2271"/>
                </a:cubicBezTo>
                <a:cubicBezTo>
                  <a:pt x="20040" y="2271"/>
                  <a:pt x="20022" y="2156"/>
                  <a:pt x="19949" y="2065"/>
                </a:cubicBezTo>
                <a:lnTo>
                  <a:pt x="19949" y="2065"/>
                </a:lnTo>
                <a:cubicBezTo>
                  <a:pt x="20052" y="2120"/>
                  <a:pt x="20204" y="2350"/>
                  <a:pt x="20204" y="2350"/>
                </a:cubicBezTo>
                <a:cubicBezTo>
                  <a:pt x="20204" y="2350"/>
                  <a:pt x="20149" y="2223"/>
                  <a:pt x="20064" y="2120"/>
                </a:cubicBezTo>
                <a:lnTo>
                  <a:pt x="20064" y="2120"/>
                </a:lnTo>
                <a:cubicBezTo>
                  <a:pt x="20149" y="2162"/>
                  <a:pt x="20252" y="2319"/>
                  <a:pt x="20252" y="2319"/>
                </a:cubicBezTo>
                <a:cubicBezTo>
                  <a:pt x="20252" y="2319"/>
                  <a:pt x="20216" y="2217"/>
                  <a:pt x="20101" y="2102"/>
                </a:cubicBezTo>
                <a:lnTo>
                  <a:pt x="20101" y="2102"/>
                </a:lnTo>
                <a:cubicBezTo>
                  <a:pt x="20204" y="2132"/>
                  <a:pt x="20331" y="2319"/>
                  <a:pt x="20355" y="2374"/>
                </a:cubicBezTo>
                <a:cubicBezTo>
                  <a:pt x="20355" y="2350"/>
                  <a:pt x="20337" y="2253"/>
                  <a:pt x="20216" y="2102"/>
                </a:cubicBezTo>
                <a:lnTo>
                  <a:pt x="20216" y="2102"/>
                </a:lnTo>
                <a:cubicBezTo>
                  <a:pt x="20331" y="2162"/>
                  <a:pt x="20385" y="2283"/>
                  <a:pt x="20397" y="2350"/>
                </a:cubicBezTo>
                <a:cubicBezTo>
                  <a:pt x="20403" y="2307"/>
                  <a:pt x="20397" y="2259"/>
                  <a:pt x="20331" y="2156"/>
                </a:cubicBezTo>
                <a:lnTo>
                  <a:pt x="20331" y="2156"/>
                </a:lnTo>
                <a:cubicBezTo>
                  <a:pt x="20359" y="2184"/>
                  <a:pt x="20440" y="2223"/>
                  <a:pt x="20476" y="2223"/>
                </a:cubicBezTo>
                <a:cubicBezTo>
                  <a:pt x="20478" y="2223"/>
                  <a:pt x="20480" y="2223"/>
                  <a:pt x="20482" y="2223"/>
                </a:cubicBezTo>
                <a:cubicBezTo>
                  <a:pt x="20434" y="2217"/>
                  <a:pt x="20264" y="2071"/>
                  <a:pt x="20222" y="2035"/>
                </a:cubicBezTo>
                <a:lnTo>
                  <a:pt x="20222" y="2035"/>
                </a:lnTo>
                <a:cubicBezTo>
                  <a:pt x="20252" y="2041"/>
                  <a:pt x="20385" y="2120"/>
                  <a:pt x="20434" y="2180"/>
                </a:cubicBezTo>
                <a:cubicBezTo>
                  <a:pt x="20434" y="2180"/>
                  <a:pt x="20373" y="2059"/>
                  <a:pt x="20216" y="1999"/>
                </a:cubicBezTo>
                <a:cubicBezTo>
                  <a:pt x="20264" y="1999"/>
                  <a:pt x="20307" y="2011"/>
                  <a:pt x="20355" y="2017"/>
                </a:cubicBezTo>
                <a:cubicBezTo>
                  <a:pt x="20216" y="1944"/>
                  <a:pt x="19877" y="1835"/>
                  <a:pt x="19580" y="1805"/>
                </a:cubicBezTo>
                <a:cubicBezTo>
                  <a:pt x="19556" y="1744"/>
                  <a:pt x="19544" y="1666"/>
                  <a:pt x="19538" y="1587"/>
                </a:cubicBezTo>
                <a:lnTo>
                  <a:pt x="19538" y="1587"/>
                </a:lnTo>
                <a:cubicBezTo>
                  <a:pt x="19550" y="1653"/>
                  <a:pt x="19641" y="1793"/>
                  <a:pt x="19659" y="1793"/>
                </a:cubicBezTo>
                <a:cubicBezTo>
                  <a:pt x="19604" y="1732"/>
                  <a:pt x="19598" y="1581"/>
                  <a:pt x="19598" y="1581"/>
                </a:cubicBezTo>
                <a:lnTo>
                  <a:pt x="19598" y="1581"/>
                </a:lnTo>
                <a:cubicBezTo>
                  <a:pt x="19598" y="1581"/>
                  <a:pt x="19689" y="1738"/>
                  <a:pt x="19689" y="1787"/>
                </a:cubicBezTo>
                <a:cubicBezTo>
                  <a:pt x="19695" y="1769"/>
                  <a:pt x="19695" y="1672"/>
                  <a:pt x="19629" y="1545"/>
                </a:cubicBezTo>
                <a:lnTo>
                  <a:pt x="19629" y="1545"/>
                </a:lnTo>
                <a:cubicBezTo>
                  <a:pt x="19689" y="1581"/>
                  <a:pt x="19725" y="1732"/>
                  <a:pt x="19725" y="1732"/>
                </a:cubicBezTo>
                <a:cubicBezTo>
                  <a:pt x="19725" y="1732"/>
                  <a:pt x="19719" y="1635"/>
                  <a:pt x="19689" y="1532"/>
                </a:cubicBezTo>
                <a:lnTo>
                  <a:pt x="19689" y="1532"/>
                </a:lnTo>
                <a:cubicBezTo>
                  <a:pt x="19695" y="1532"/>
                  <a:pt x="19738" y="1635"/>
                  <a:pt x="19768" y="1696"/>
                </a:cubicBezTo>
                <a:cubicBezTo>
                  <a:pt x="19780" y="1623"/>
                  <a:pt x="19725" y="1526"/>
                  <a:pt x="19725" y="1526"/>
                </a:cubicBezTo>
                <a:lnTo>
                  <a:pt x="19725" y="1526"/>
                </a:lnTo>
                <a:cubicBezTo>
                  <a:pt x="19725" y="1526"/>
                  <a:pt x="19810" y="1593"/>
                  <a:pt x="19853" y="1666"/>
                </a:cubicBezTo>
                <a:cubicBezTo>
                  <a:pt x="19853" y="1647"/>
                  <a:pt x="19828" y="1581"/>
                  <a:pt x="19780" y="1514"/>
                </a:cubicBezTo>
                <a:lnTo>
                  <a:pt x="19780" y="1514"/>
                </a:lnTo>
                <a:cubicBezTo>
                  <a:pt x="19806" y="1541"/>
                  <a:pt x="19911" y="1590"/>
                  <a:pt x="19970" y="1590"/>
                </a:cubicBezTo>
                <a:cubicBezTo>
                  <a:pt x="19978" y="1590"/>
                  <a:pt x="19986" y="1589"/>
                  <a:pt x="19992" y="1587"/>
                </a:cubicBezTo>
                <a:cubicBezTo>
                  <a:pt x="19919" y="1587"/>
                  <a:pt x="19780" y="1454"/>
                  <a:pt x="19780" y="1454"/>
                </a:cubicBezTo>
                <a:lnTo>
                  <a:pt x="19780" y="1454"/>
                </a:lnTo>
                <a:cubicBezTo>
                  <a:pt x="19780" y="1454"/>
                  <a:pt x="19931" y="1526"/>
                  <a:pt x="19980" y="1551"/>
                </a:cubicBezTo>
                <a:cubicBezTo>
                  <a:pt x="19980" y="1551"/>
                  <a:pt x="19901" y="1466"/>
                  <a:pt x="19798" y="1423"/>
                </a:cubicBezTo>
                <a:cubicBezTo>
                  <a:pt x="19803" y="1423"/>
                  <a:pt x="19808" y="1423"/>
                  <a:pt x="19813" y="1423"/>
                </a:cubicBezTo>
                <a:cubicBezTo>
                  <a:pt x="19929" y="1423"/>
                  <a:pt x="20161" y="1545"/>
                  <a:pt x="20161" y="1545"/>
                </a:cubicBezTo>
                <a:cubicBezTo>
                  <a:pt x="20161" y="1545"/>
                  <a:pt x="20058" y="1460"/>
                  <a:pt x="19919" y="1411"/>
                </a:cubicBezTo>
                <a:cubicBezTo>
                  <a:pt x="19922" y="1411"/>
                  <a:pt x="19926" y="1411"/>
                  <a:pt x="19929" y="1411"/>
                </a:cubicBezTo>
                <a:cubicBezTo>
                  <a:pt x="20022" y="1411"/>
                  <a:pt x="20186" y="1490"/>
                  <a:pt x="20186" y="1490"/>
                </a:cubicBezTo>
                <a:cubicBezTo>
                  <a:pt x="20186" y="1490"/>
                  <a:pt x="20101" y="1411"/>
                  <a:pt x="19943" y="1381"/>
                </a:cubicBezTo>
                <a:cubicBezTo>
                  <a:pt x="19953" y="1379"/>
                  <a:pt x="19964" y="1379"/>
                  <a:pt x="19975" y="1379"/>
                </a:cubicBezTo>
                <a:cubicBezTo>
                  <a:pt x="20087" y="1379"/>
                  <a:pt x="20256" y="1457"/>
                  <a:pt x="20301" y="1490"/>
                </a:cubicBezTo>
                <a:cubicBezTo>
                  <a:pt x="20295" y="1466"/>
                  <a:pt x="20222" y="1393"/>
                  <a:pt x="20040" y="1333"/>
                </a:cubicBezTo>
                <a:cubicBezTo>
                  <a:pt x="20050" y="1332"/>
                  <a:pt x="20059" y="1331"/>
                  <a:pt x="20068" y="1331"/>
                </a:cubicBezTo>
                <a:cubicBezTo>
                  <a:pt x="20188" y="1331"/>
                  <a:pt x="20280" y="1403"/>
                  <a:pt x="20331" y="1454"/>
                </a:cubicBezTo>
                <a:cubicBezTo>
                  <a:pt x="20307" y="1405"/>
                  <a:pt x="20282" y="1375"/>
                  <a:pt x="20173" y="1321"/>
                </a:cubicBezTo>
                <a:lnTo>
                  <a:pt x="20173" y="1321"/>
                </a:lnTo>
                <a:cubicBezTo>
                  <a:pt x="20184" y="1324"/>
                  <a:pt x="20199" y="1325"/>
                  <a:pt x="20216" y="1325"/>
                </a:cubicBezTo>
                <a:cubicBezTo>
                  <a:pt x="20261" y="1325"/>
                  <a:pt x="20319" y="1315"/>
                  <a:pt x="20337" y="1302"/>
                </a:cubicBezTo>
                <a:lnTo>
                  <a:pt x="20337" y="1302"/>
                </a:lnTo>
                <a:cubicBezTo>
                  <a:pt x="20332" y="1304"/>
                  <a:pt x="20323" y="1305"/>
                  <a:pt x="20311" y="1305"/>
                </a:cubicBezTo>
                <a:cubicBezTo>
                  <a:pt x="20239" y="1305"/>
                  <a:pt x="20064" y="1278"/>
                  <a:pt x="20022" y="1278"/>
                </a:cubicBezTo>
                <a:cubicBezTo>
                  <a:pt x="20035" y="1276"/>
                  <a:pt x="20068" y="1274"/>
                  <a:pt x="20108" y="1274"/>
                </a:cubicBezTo>
                <a:cubicBezTo>
                  <a:pt x="20164" y="1274"/>
                  <a:pt x="20234" y="1277"/>
                  <a:pt x="20276" y="1284"/>
                </a:cubicBezTo>
                <a:cubicBezTo>
                  <a:pt x="20276" y="1284"/>
                  <a:pt x="20194" y="1236"/>
                  <a:pt x="20070" y="1236"/>
                </a:cubicBezTo>
                <a:cubicBezTo>
                  <a:pt x="20047" y="1236"/>
                  <a:pt x="20023" y="1238"/>
                  <a:pt x="19998" y="1242"/>
                </a:cubicBezTo>
                <a:cubicBezTo>
                  <a:pt x="20040" y="1218"/>
                  <a:pt x="20083" y="1212"/>
                  <a:pt x="20125" y="1193"/>
                </a:cubicBezTo>
                <a:lnTo>
                  <a:pt x="20125" y="1193"/>
                </a:lnTo>
                <a:cubicBezTo>
                  <a:pt x="19992" y="1199"/>
                  <a:pt x="19725" y="1260"/>
                  <a:pt x="19483" y="1363"/>
                </a:cubicBezTo>
                <a:cubicBezTo>
                  <a:pt x="19477" y="1345"/>
                  <a:pt x="19423" y="1272"/>
                  <a:pt x="19362" y="1212"/>
                </a:cubicBezTo>
                <a:cubicBezTo>
                  <a:pt x="19363" y="1211"/>
                  <a:pt x="19363" y="1210"/>
                  <a:pt x="19365" y="1210"/>
                </a:cubicBezTo>
                <a:cubicBezTo>
                  <a:pt x="19381" y="1210"/>
                  <a:pt x="19457" y="1275"/>
                  <a:pt x="19507" y="1314"/>
                </a:cubicBezTo>
                <a:cubicBezTo>
                  <a:pt x="19483" y="1254"/>
                  <a:pt x="19392" y="1187"/>
                  <a:pt x="19392" y="1187"/>
                </a:cubicBezTo>
                <a:lnTo>
                  <a:pt x="19392" y="1187"/>
                </a:lnTo>
                <a:cubicBezTo>
                  <a:pt x="19392" y="1187"/>
                  <a:pt x="19495" y="1218"/>
                  <a:pt x="19574" y="1254"/>
                </a:cubicBezTo>
                <a:cubicBezTo>
                  <a:pt x="19574" y="1242"/>
                  <a:pt x="19513" y="1193"/>
                  <a:pt x="19447" y="1157"/>
                </a:cubicBezTo>
                <a:lnTo>
                  <a:pt x="19447" y="1157"/>
                </a:lnTo>
                <a:cubicBezTo>
                  <a:pt x="19460" y="1159"/>
                  <a:pt x="19483" y="1160"/>
                  <a:pt x="19509" y="1160"/>
                </a:cubicBezTo>
                <a:cubicBezTo>
                  <a:pt x="19569" y="1160"/>
                  <a:pt x="19646" y="1154"/>
                  <a:pt x="19671" y="1133"/>
                </a:cubicBezTo>
                <a:lnTo>
                  <a:pt x="19671" y="1133"/>
                </a:lnTo>
                <a:cubicBezTo>
                  <a:pt x="19658" y="1139"/>
                  <a:pt x="19640" y="1141"/>
                  <a:pt x="19620" y="1141"/>
                </a:cubicBezTo>
                <a:cubicBezTo>
                  <a:pt x="19539" y="1141"/>
                  <a:pt x="19423" y="1103"/>
                  <a:pt x="19423" y="1103"/>
                </a:cubicBezTo>
                <a:lnTo>
                  <a:pt x="19647" y="1103"/>
                </a:lnTo>
                <a:cubicBezTo>
                  <a:pt x="19647" y="1103"/>
                  <a:pt x="19559" y="1072"/>
                  <a:pt x="19455" y="1072"/>
                </a:cubicBezTo>
                <a:cubicBezTo>
                  <a:pt x="19446" y="1072"/>
                  <a:pt x="19438" y="1072"/>
                  <a:pt x="19429" y="1072"/>
                </a:cubicBezTo>
                <a:cubicBezTo>
                  <a:pt x="19526" y="1018"/>
                  <a:pt x="19810" y="1018"/>
                  <a:pt x="19810" y="1018"/>
                </a:cubicBezTo>
                <a:cubicBezTo>
                  <a:pt x="19810" y="1018"/>
                  <a:pt x="19732" y="1008"/>
                  <a:pt x="19636" y="1008"/>
                </a:cubicBezTo>
                <a:cubicBezTo>
                  <a:pt x="19605" y="1008"/>
                  <a:pt x="19571" y="1009"/>
                  <a:pt x="19538" y="1012"/>
                </a:cubicBezTo>
                <a:cubicBezTo>
                  <a:pt x="19610" y="969"/>
                  <a:pt x="19810" y="969"/>
                  <a:pt x="19810" y="969"/>
                </a:cubicBezTo>
                <a:cubicBezTo>
                  <a:pt x="19810" y="969"/>
                  <a:pt x="19765" y="958"/>
                  <a:pt x="19695" y="958"/>
                </a:cubicBezTo>
                <a:cubicBezTo>
                  <a:pt x="19652" y="958"/>
                  <a:pt x="19601" y="962"/>
                  <a:pt x="19544" y="975"/>
                </a:cubicBezTo>
                <a:cubicBezTo>
                  <a:pt x="19606" y="927"/>
                  <a:pt x="19738" y="907"/>
                  <a:pt x="19829" y="907"/>
                </a:cubicBezTo>
                <a:cubicBezTo>
                  <a:pt x="19863" y="907"/>
                  <a:pt x="19891" y="910"/>
                  <a:pt x="19907" y="915"/>
                </a:cubicBezTo>
                <a:cubicBezTo>
                  <a:pt x="19893" y="901"/>
                  <a:pt x="19833" y="877"/>
                  <a:pt x="19722" y="877"/>
                </a:cubicBezTo>
                <a:cubicBezTo>
                  <a:pt x="19688" y="877"/>
                  <a:pt x="19649" y="879"/>
                  <a:pt x="19604" y="885"/>
                </a:cubicBezTo>
                <a:cubicBezTo>
                  <a:pt x="19666" y="852"/>
                  <a:pt x="19731" y="841"/>
                  <a:pt x="19789" y="841"/>
                </a:cubicBezTo>
                <a:cubicBezTo>
                  <a:pt x="19838" y="841"/>
                  <a:pt x="19882" y="849"/>
                  <a:pt x="19913" y="860"/>
                </a:cubicBezTo>
                <a:cubicBezTo>
                  <a:pt x="19883" y="836"/>
                  <a:pt x="19854" y="815"/>
                  <a:pt x="19777" y="815"/>
                </a:cubicBezTo>
                <a:cubicBezTo>
                  <a:pt x="19760" y="815"/>
                  <a:pt x="19741" y="816"/>
                  <a:pt x="19719" y="818"/>
                </a:cubicBezTo>
                <a:cubicBezTo>
                  <a:pt x="19756" y="806"/>
                  <a:pt x="19846" y="757"/>
                  <a:pt x="19853" y="727"/>
                </a:cubicBezTo>
                <a:lnTo>
                  <a:pt x="19853" y="727"/>
                </a:lnTo>
                <a:cubicBezTo>
                  <a:pt x="19822" y="763"/>
                  <a:pt x="19604" y="824"/>
                  <a:pt x="19556" y="848"/>
                </a:cubicBezTo>
                <a:cubicBezTo>
                  <a:pt x="19580" y="824"/>
                  <a:pt x="19719" y="757"/>
                  <a:pt x="19792" y="739"/>
                </a:cubicBezTo>
                <a:cubicBezTo>
                  <a:pt x="19792" y="739"/>
                  <a:pt x="19790" y="739"/>
                  <a:pt x="19787" y="739"/>
                </a:cubicBezTo>
                <a:cubicBezTo>
                  <a:pt x="19761" y="739"/>
                  <a:pt x="19642" y="744"/>
                  <a:pt x="19520" y="824"/>
                </a:cubicBezTo>
                <a:cubicBezTo>
                  <a:pt x="19550" y="788"/>
                  <a:pt x="19580" y="757"/>
                  <a:pt x="19610" y="727"/>
                </a:cubicBezTo>
                <a:lnTo>
                  <a:pt x="19610" y="727"/>
                </a:lnTo>
                <a:cubicBezTo>
                  <a:pt x="19483" y="794"/>
                  <a:pt x="19247" y="1000"/>
                  <a:pt x="19065" y="1212"/>
                </a:cubicBezTo>
                <a:cubicBezTo>
                  <a:pt x="19050" y="1202"/>
                  <a:pt x="19021" y="1189"/>
                  <a:pt x="18981" y="1177"/>
                </a:cubicBezTo>
                <a:lnTo>
                  <a:pt x="18981" y="1177"/>
                </a:lnTo>
                <a:cubicBezTo>
                  <a:pt x="18971" y="1190"/>
                  <a:pt x="18962" y="1196"/>
                  <a:pt x="18956" y="1212"/>
                </a:cubicBezTo>
                <a:cubicBezTo>
                  <a:pt x="18878" y="1212"/>
                  <a:pt x="18769" y="1163"/>
                  <a:pt x="18769" y="1163"/>
                </a:cubicBezTo>
                <a:cubicBezTo>
                  <a:pt x="18769" y="1163"/>
                  <a:pt x="18808" y="1162"/>
                  <a:pt x="18855" y="1162"/>
                </a:cubicBezTo>
                <a:cubicBezTo>
                  <a:pt x="18872" y="1162"/>
                  <a:pt x="18891" y="1162"/>
                  <a:pt x="18908" y="1162"/>
                </a:cubicBezTo>
                <a:lnTo>
                  <a:pt x="18908" y="1162"/>
                </a:lnTo>
                <a:cubicBezTo>
                  <a:pt x="18884" y="1159"/>
                  <a:pt x="18858" y="1157"/>
                  <a:pt x="18829" y="1157"/>
                </a:cubicBezTo>
                <a:cubicBezTo>
                  <a:pt x="18848" y="1146"/>
                  <a:pt x="18874" y="1142"/>
                  <a:pt x="18902" y="1142"/>
                </a:cubicBezTo>
                <a:cubicBezTo>
                  <a:pt x="18967" y="1142"/>
                  <a:pt x="19041" y="1163"/>
                  <a:pt x="19041" y="1163"/>
                </a:cubicBezTo>
                <a:cubicBezTo>
                  <a:pt x="19041" y="1163"/>
                  <a:pt x="18950" y="1127"/>
                  <a:pt x="18854" y="1109"/>
                </a:cubicBezTo>
                <a:cubicBezTo>
                  <a:pt x="18854" y="1106"/>
                  <a:pt x="18882" y="1104"/>
                  <a:pt x="18919" y="1104"/>
                </a:cubicBezTo>
                <a:cubicBezTo>
                  <a:pt x="18955" y="1104"/>
                  <a:pt x="18999" y="1106"/>
                  <a:pt x="19029" y="1109"/>
                </a:cubicBezTo>
                <a:cubicBezTo>
                  <a:pt x="18975" y="1072"/>
                  <a:pt x="18854" y="1072"/>
                  <a:pt x="18854" y="1072"/>
                </a:cubicBezTo>
                <a:cubicBezTo>
                  <a:pt x="18854" y="1072"/>
                  <a:pt x="18950" y="1036"/>
                  <a:pt x="19035" y="1018"/>
                </a:cubicBezTo>
                <a:cubicBezTo>
                  <a:pt x="19031" y="1014"/>
                  <a:pt x="18990" y="1009"/>
                  <a:pt x="18939" y="1009"/>
                </a:cubicBezTo>
                <a:cubicBezTo>
                  <a:pt x="18918" y="1009"/>
                  <a:pt x="18895" y="1010"/>
                  <a:pt x="18872" y="1012"/>
                </a:cubicBezTo>
                <a:cubicBezTo>
                  <a:pt x="18908" y="1000"/>
                  <a:pt x="19029" y="909"/>
                  <a:pt x="19035" y="860"/>
                </a:cubicBezTo>
                <a:lnTo>
                  <a:pt x="19035" y="860"/>
                </a:lnTo>
                <a:cubicBezTo>
                  <a:pt x="18999" y="921"/>
                  <a:pt x="18817" y="981"/>
                  <a:pt x="18817" y="981"/>
                </a:cubicBezTo>
                <a:cubicBezTo>
                  <a:pt x="18817" y="981"/>
                  <a:pt x="18950" y="885"/>
                  <a:pt x="18999" y="848"/>
                </a:cubicBezTo>
                <a:lnTo>
                  <a:pt x="18999" y="848"/>
                </a:lnTo>
                <a:cubicBezTo>
                  <a:pt x="18999" y="848"/>
                  <a:pt x="18884" y="879"/>
                  <a:pt x="18793" y="951"/>
                </a:cubicBezTo>
                <a:cubicBezTo>
                  <a:pt x="18841" y="854"/>
                  <a:pt x="19065" y="685"/>
                  <a:pt x="19065" y="685"/>
                </a:cubicBezTo>
                <a:lnTo>
                  <a:pt x="19065" y="685"/>
                </a:lnTo>
                <a:cubicBezTo>
                  <a:pt x="19065" y="685"/>
                  <a:pt x="18944" y="745"/>
                  <a:pt x="18841" y="836"/>
                </a:cubicBezTo>
                <a:cubicBezTo>
                  <a:pt x="18878" y="757"/>
                  <a:pt x="19029" y="642"/>
                  <a:pt x="19029" y="642"/>
                </a:cubicBezTo>
                <a:lnTo>
                  <a:pt x="19029" y="642"/>
                </a:lnTo>
                <a:cubicBezTo>
                  <a:pt x="19029" y="642"/>
                  <a:pt x="18920" y="679"/>
                  <a:pt x="18817" y="806"/>
                </a:cubicBezTo>
                <a:cubicBezTo>
                  <a:pt x="18848" y="703"/>
                  <a:pt x="19023" y="564"/>
                  <a:pt x="19072" y="546"/>
                </a:cubicBezTo>
                <a:cubicBezTo>
                  <a:pt x="19053" y="546"/>
                  <a:pt x="18950" y="564"/>
                  <a:pt x="18811" y="697"/>
                </a:cubicBezTo>
                <a:cubicBezTo>
                  <a:pt x="18860" y="582"/>
                  <a:pt x="18981" y="521"/>
                  <a:pt x="19053" y="497"/>
                </a:cubicBezTo>
                <a:cubicBezTo>
                  <a:pt x="19045" y="496"/>
                  <a:pt x="19037" y="495"/>
                  <a:pt x="19028" y="495"/>
                </a:cubicBezTo>
                <a:cubicBezTo>
                  <a:pt x="18988" y="495"/>
                  <a:pt x="18945" y="511"/>
                  <a:pt x="18860" y="576"/>
                </a:cubicBezTo>
                <a:cubicBezTo>
                  <a:pt x="18884" y="546"/>
                  <a:pt x="18932" y="443"/>
                  <a:pt x="18920" y="412"/>
                </a:cubicBezTo>
                <a:lnTo>
                  <a:pt x="18920" y="412"/>
                </a:lnTo>
                <a:cubicBezTo>
                  <a:pt x="18920" y="461"/>
                  <a:pt x="18781" y="642"/>
                  <a:pt x="18751" y="679"/>
                </a:cubicBezTo>
                <a:cubicBezTo>
                  <a:pt x="18757" y="648"/>
                  <a:pt x="18823" y="515"/>
                  <a:pt x="18878" y="461"/>
                </a:cubicBezTo>
                <a:lnTo>
                  <a:pt x="18878" y="461"/>
                </a:lnTo>
                <a:cubicBezTo>
                  <a:pt x="18878" y="461"/>
                  <a:pt x="18763" y="527"/>
                  <a:pt x="18708" y="685"/>
                </a:cubicBezTo>
                <a:cubicBezTo>
                  <a:pt x="18708" y="642"/>
                  <a:pt x="18720" y="594"/>
                  <a:pt x="18726" y="552"/>
                </a:cubicBezTo>
                <a:lnTo>
                  <a:pt x="18726" y="552"/>
                </a:lnTo>
                <a:cubicBezTo>
                  <a:pt x="18660" y="685"/>
                  <a:pt x="18581" y="1006"/>
                  <a:pt x="18557" y="1284"/>
                </a:cubicBezTo>
                <a:cubicBezTo>
                  <a:pt x="18399" y="1072"/>
                  <a:pt x="18206" y="866"/>
                  <a:pt x="18091" y="794"/>
                </a:cubicBezTo>
                <a:lnTo>
                  <a:pt x="18091" y="794"/>
                </a:lnTo>
                <a:cubicBezTo>
                  <a:pt x="18121" y="830"/>
                  <a:pt x="18151" y="860"/>
                  <a:pt x="18175" y="897"/>
                </a:cubicBezTo>
                <a:cubicBezTo>
                  <a:pt x="18054" y="794"/>
                  <a:pt x="17915" y="788"/>
                  <a:pt x="17915" y="788"/>
                </a:cubicBezTo>
                <a:lnTo>
                  <a:pt x="17915" y="788"/>
                </a:lnTo>
                <a:cubicBezTo>
                  <a:pt x="17994" y="806"/>
                  <a:pt x="18115" y="885"/>
                  <a:pt x="18133" y="915"/>
                </a:cubicBezTo>
                <a:cubicBezTo>
                  <a:pt x="18091" y="891"/>
                  <a:pt x="17879" y="806"/>
                  <a:pt x="17855" y="770"/>
                </a:cubicBezTo>
                <a:lnTo>
                  <a:pt x="17855" y="770"/>
                </a:lnTo>
                <a:cubicBezTo>
                  <a:pt x="17861" y="800"/>
                  <a:pt x="17945" y="860"/>
                  <a:pt x="17982" y="879"/>
                </a:cubicBezTo>
                <a:cubicBezTo>
                  <a:pt x="17948" y="874"/>
                  <a:pt x="17921" y="871"/>
                  <a:pt x="17898" y="871"/>
                </a:cubicBezTo>
                <a:cubicBezTo>
                  <a:pt x="17838" y="871"/>
                  <a:pt x="17808" y="887"/>
                  <a:pt x="17782" y="909"/>
                </a:cubicBezTo>
                <a:cubicBezTo>
                  <a:pt x="17810" y="902"/>
                  <a:pt x="17846" y="897"/>
                  <a:pt x="17885" y="897"/>
                </a:cubicBezTo>
                <a:cubicBezTo>
                  <a:pt x="17949" y="897"/>
                  <a:pt x="18023" y="910"/>
                  <a:pt x="18091" y="951"/>
                </a:cubicBezTo>
                <a:cubicBezTo>
                  <a:pt x="18024" y="936"/>
                  <a:pt x="17967" y="931"/>
                  <a:pt x="17922" y="931"/>
                </a:cubicBezTo>
                <a:cubicBezTo>
                  <a:pt x="17841" y="931"/>
                  <a:pt x="17796" y="947"/>
                  <a:pt x="17788" y="951"/>
                </a:cubicBezTo>
                <a:cubicBezTo>
                  <a:pt x="17793" y="951"/>
                  <a:pt x="17799" y="950"/>
                  <a:pt x="17806" y="950"/>
                </a:cubicBezTo>
                <a:cubicBezTo>
                  <a:pt x="17884" y="950"/>
                  <a:pt x="18073" y="981"/>
                  <a:pt x="18145" y="1048"/>
                </a:cubicBezTo>
                <a:cubicBezTo>
                  <a:pt x="18044" y="1016"/>
                  <a:pt x="17960" y="1010"/>
                  <a:pt x="17914" y="1010"/>
                </a:cubicBezTo>
                <a:cubicBezTo>
                  <a:pt x="17892" y="1010"/>
                  <a:pt x="17879" y="1012"/>
                  <a:pt x="17879" y="1012"/>
                </a:cubicBezTo>
                <a:cubicBezTo>
                  <a:pt x="17879" y="1012"/>
                  <a:pt x="18066" y="1036"/>
                  <a:pt x="18145" y="1090"/>
                </a:cubicBezTo>
                <a:cubicBezTo>
                  <a:pt x="18068" y="1074"/>
                  <a:pt x="17992" y="1070"/>
                  <a:pt x="17941" y="1070"/>
                </a:cubicBezTo>
                <a:cubicBezTo>
                  <a:pt x="17899" y="1070"/>
                  <a:pt x="17873" y="1072"/>
                  <a:pt x="17873" y="1072"/>
                </a:cubicBezTo>
                <a:cubicBezTo>
                  <a:pt x="17873" y="1072"/>
                  <a:pt x="18151" y="1103"/>
                  <a:pt x="18242" y="1163"/>
                </a:cubicBezTo>
                <a:cubicBezTo>
                  <a:pt x="18223" y="1161"/>
                  <a:pt x="18204" y="1160"/>
                  <a:pt x="18185" y="1160"/>
                </a:cubicBezTo>
                <a:cubicBezTo>
                  <a:pt x="18092" y="1160"/>
                  <a:pt x="18012" y="1181"/>
                  <a:pt x="18012" y="1181"/>
                </a:cubicBezTo>
                <a:cubicBezTo>
                  <a:pt x="18066" y="1187"/>
                  <a:pt x="18242" y="1199"/>
                  <a:pt x="18242" y="1199"/>
                </a:cubicBezTo>
                <a:cubicBezTo>
                  <a:pt x="18242" y="1199"/>
                  <a:pt x="18143" y="1225"/>
                  <a:pt x="18065" y="1225"/>
                </a:cubicBezTo>
                <a:cubicBezTo>
                  <a:pt x="18036" y="1225"/>
                  <a:pt x="18010" y="1221"/>
                  <a:pt x="17994" y="1212"/>
                </a:cubicBezTo>
                <a:lnTo>
                  <a:pt x="17994" y="1212"/>
                </a:lnTo>
                <a:cubicBezTo>
                  <a:pt x="18024" y="1248"/>
                  <a:pt x="18175" y="1254"/>
                  <a:pt x="18212" y="1254"/>
                </a:cubicBezTo>
                <a:cubicBezTo>
                  <a:pt x="18133" y="1284"/>
                  <a:pt x="18073" y="1333"/>
                  <a:pt x="18073" y="1345"/>
                </a:cubicBezTo>
                <a:cubicBezTo>
                  <a:pt x="18151" y="1314"/>
                  <a:pt x="18254" y="1290"/>
                  <a:pt x="18254" y="1290"/>
                </a:cubicBezTo>
                <a:lnTo>
                  <a:pt x="18254" y="1290"/>
                </a:lnTo>
                <a:cubicBezTo>
                  <a:pt x="18254" y="1290"/>
                  <a:pt x="18157" y="1351"/>
                  <a:pt x="18127" y="1411"/>
                </a:cubicBezTo>
                <a:cubicBezTo>
                  <a:pt x="18179" y="1377"/>
                  <a:pt x="18264" y="1320"/>
                  <a:pt x="18277" y="1320"/>
                </a:cubicBezTo>
                <a:cubicBezTo>
                  <a:pt x="18278" y="1320"/>
                  <a:pt x="18278" y="1320"/>
                  <a:pt x="18278" y="1321"/>
                </a:cubicBezTo>
                <a:cubicBezTo>
                  <a:pt x="18230" y="1361"/>
                  <a:pt x="18187" y="1411"/>
                  <a:pt x="18164" y="1441"/>
                </a:cubicBezTo>
                <a:lnTo>
                  <a:pt x="18164" y="1441"/>
                </a:lnTo>
                <a:cubicBezTo>
                  <a:pt x="18172" y="1436"/>
                  <a:pt x="18181" y="1431"/>
                  <a:pt x="18189" y="1426"/>
                </a:cubicBezTo>
                <a:lnTo>
                  <a:pt x="18189" y="1426"/>
                </a:lnTo>
                <a:cubicBezTo>
                  <a:pt x="18163" y="1447"/>
                  <a:pt x="18145" y="1466"/>
                  <a:pt x="18145" y="1466"/>
                </a:cubicBezTo>
                <a:cubicBezTo>
                  <a:pt x="18145" y="1466"/>
                  <a:pt x="18152" y="1456"/>
                  <a:pt x="18164" y="1441"/>
                </a:cubicBezTo>
                <a:lnTo>
                  <a:pt x="18164" y="1441"/>
                </a:lnTo>
                <a:cubicBezTo>
                  <a:pt x="18135" y="1459"/>
                  <a:pt x="18108" y="1477"/>
                  <a:pt x="18091" y="1490"/>
                </a:cubicBezTo>
                <a:cubicBezTo>
                  <a:pt x="18103" y="1496"/>
                  <a:pt x="18121" y="1496"/>
                  <a:pt x="18139" y="1508"/>
                </a:cubicBezTo>
                <a:cubicBezTo>
                  <a:pt x="18206" y="1466"/>
                  <a:pt x="18272" y="1375"/>
                  <a:pt x="18272" y="1375"/>
                </a:cubicBezTo>
                <a:lnTo>
                  <a:pt x="18272" y="1375"/>
                </a:lnTo>
                <a:cubicBezTo>
                  <a:pt x="18272" y="1375"/>
                  <a:pt x="18233" y="1398"/>
                  <a:pt x="18189" y="1426"/>
                </a:cubicBezTo>
                <a:lnTo>
                  <a:pt x="18189" y="1426"/>
                </a:lnTo>
                <a:cubicBezTo>
                  <a:pt x="18224" y="1396"/>
                  <a:pt x="18274" y="1362"/>
                  <a:pt x="18316" y="1362"/>
                </a:cubicBezTo>
                <a:cubicBezTo>
                  <a:pt x="18319" y="1362"/>
                  <a:pt x="18323" y="1362"/>
                  <a:pt x="18327" y="1363"/>
                </a:cubicBezTo>
                <a:cubicBezTo>
                  <a:pt x="18234" y="1420"/>
                  <a:pt x="18181" y="1476"/>
                  <a:pt x="18159" y="1511"/>
                </a:cubicBezTo>
                <a:lnTo>
                  <a:pt x="18159" y="1511"/>
                </a:lnTo>
                <a:cubicBezTo>
                  <a:pt x="18214" y="1486"/>
                  <a:pt x="18292" y="1452"/>
                  <a:pt x="18321" y="1417"/>
                </a:cubicBezTo>
                <a:lnTo>
                  <a:pt x="18321" y="1417"/>
                </a:lnTo>
                <a:cubicBezTo>
                  <a:pt x="18291" y="1460"/>
                  <a:pt x="18248" y="1496"/>
                  <a:pt x="18212" y="1538"/>
                </a:cubicBezTo>
                <a:cubicBezTo>
                  <a:pt x="18189" y="1527"/>
                  <a:pt x="18177" y="1521"/>
                  <a:pt x="18157" y="1516"/>
                </a:cubicBezTo>
                <a:lnTo>
                  <a:pt x="18157" y="1516"/>
                </a:lnTo>
                <a:cubicBezTo>
                  <a:pt x="18154" y="1520"/>
                  <a:pt x="18153" y="1523"/>
                  <a:pt x="18151" y="1526"/>
                </a:cubicBezTo>
                <a:cubicBezTo>
                  <a:pt x="17897" y="1440"/>
                  <a:pt x="17604" y="1381"/>
                  <a:pt x="17452" y="1381"/>
                </a:cubicBezTo>
                <a:cubicBezTo>
                  <a:pt x="17445" y="1381"/>
                  <a:pt x="17437" y="1381"/>
                  <a:pt x="17431" y="1381"/>
                </a:cubicBezTo>
                <a:cubicBezTo>
                  <a:pt x="17479" y="1399"/>
                  <a:pt x="17522" y="1405"/>
                  <a:pt x="17558" y="1423"/>
                </a:cubicBezTo>
                <a:cubicBezTo>
                  <a:pt x="17541" y="1422"/>
                  <a:pt x="17525" y="1421"/>
                  <a:pt x="17509" y="1421"/>
                </a:cubicBezTo>
                <a:cubicBezTo>
                  <a:pt x="17372" y="1421"/>
                  <a:pt x="17279" y="1484"/>
                  <a:pt x="17279" y="1484"/>
                </a:cubicBezTo>
                <a:cubicBezTo>
                  <a:pt x="17341" y="1465"/>
                  <a:pt x="17439" y="1450"/>
                  <a:pt x="17494" y="1450"/>
                </a:cubicBezTo>
                <a:cubicBezTo>
                  <a:pt x="17509" y="1450"/>
                  <a:pt x="17521" y="1451"/>
                  <a:pt x="17528" y="1454"/>
                </a:cubicBezTo>
                <a:cubicBezTo>
                  <a:pt x="17486" y="1459"/>
                  <a:pt x="17315" y="1500"/>
                  <a:pt x="17245" y="1500"/>
                </a:cubicBezTo>
                <a:cubicBezTo>
                  <a:pt x="17233" y="1500"/>
                  <a:pt x="17224" y="1499"/>
                  <a:pt x="17219" y="1496"/>
                </a:cubicBezTo>
                <a:lnTo>
                  <a:pt x="17219" y="1496"/>
                </a:lnTo>
                <a:cubicBezTo>
                  <a:pt x="17232" y="1509"/>
                  <a:pt x="17267" y="1515"/>
                  <a:pt x="17304" y="1515"/>
                </a:cubicBezTo>
                <a:cubicBezTo>
                  <a:pt x="17336" y="1515"/>
                  <a:pt x="17369" y="1511"/>
                  <a:pt x="17388" y="1502"/>
                </a:cubicBezTo>
                <a:lnTo>
                  <a:pt x="17388" y="1502"/>
                </a:lnTo>
                <a:cubicBezTo>
                  <a:pt x="17273" y="1563"/>
                  <a:pt x="17255" y="1605"/>
                  <a:pt x="17237" y="1647"/>
                </a:cubicBezTo>
                <a:cubicBezTo>
                  <a:pt x="17279" y="1593"/>
                  <a:pt x="17388" y="1514"/>
                  <a:pt x="17516" y="1502"/>
                </a:cubicBezTo>
                <a:lnTo>
                  <a:pt x="17516" y="1502"/>
                </a:lnTo>
                <a:cubicBezTo>
                  <a:pt x="17334" y="1581"/>
                  <a:pt x="17273" y="1666"/>
                  <a:pt x="17267" y="1684"/>
                </a:cubicBezTo>
                <a:cubicBezTo>
                  <a:pt x="17307" y="1644"/>
                  <a:pt x="17487" y="1556"/>
                  <a:pt x="17594" y="1556"/>
                </a:cubicBezTo>
                <a:cubicBezTo>
                  <a:pt x="17600" y="1556"/>
                  <a:pt x="17606" y="1556"/>
                  <a:pt x="17612" y="1557"/>
                </a:cubicBezTo>
                <a:cubicBezTo>
                  <a:pt x="17455" y="1605"/>
                  <a:pt x="17376" y="1684"/>
                  <a:pt x="17376" y="1684"/>
                </a:cubicBezTo>
                <a:cubicBezTo>
                  <a:pt x="17376" y="1684"/>
                  <a:pt x="17536" y="1593"/>
                  <a:pt x="17628" y="1593"/>
                </a:cubicBezTo>
                <a:cubicBezTo>
                  <a:pt x="17631" y="1593"/>
                  <a:pt x="17634" y="1593"/>
                  <a:pt x="17637" y="1593"/>
                </a:cubicBezTo>
                <a:cubicBezTo>
                  <a:pt x="17509" y="1653"/>
                  <a:pt x="17401" y="1738"/>
                  <a:pt x="17401" y="1738"/>
                </a:cubicBezTo>
                <a:cubicBezTo>
                  <a:pt x="17401" y="1738"/>
                  <a:pt x="17643" y="1593"/>
                  <a:pt x="17758" y="1593"/>
                </a:cubicBezTo>
                <a:cubicBezTo>
                  <a:pt x="17661" y="1647"/>
                  <a:pt x="17582" y="1738"/>
                  <a:pt x="17582" y="1738"/>
                </a:cubicBezTo>
                <a:cubicBezTo>
                  <a:pt x="17631" y="1708"/>
                  <a:pt x="17782" y="1623"/>
                  <a:pt x="17782" y="1623"/>
                </a:cubicBezTo>
                <a:lnTo>
                  <a:pt x="17782" y="1623"/>
                </a:lnTo>
                <a:cubicBezTo>
                  <a:pt x="17782" y="1623"/>
                  <a:pt x="17649" y="1769"/>
                  <a:pt x="17582" y="1775"/>
                </a:cubicBezTo>
                <a:cubicBezTo>
                  <a:pt x="17587" y="1776"/>
                  <a:pt x="17593" y="1777"/>
                  <a:pt x="17599" y="1777"/>
                </a:cubicBezTo>
                <a:cubicBezTo>
                  <a:pt x="17655" y="1777"/>
                  <a:pt x="17761" y="1711"/>
                  <a:pt x="17788" y="1684"/>
                </a:cubicBezTo>
                <a:lnTo>
                  <a:pt x="17788" y="1684"/>
                </a:lnTo>
                <a:cubicBezTo>
                  <a:pt x="17740" y="1762"/>
                  <a:pt x="17721" y="1829"/>
                  <a:pt x="17727" y="1835"/>
                </a:cubicBezTo>
                <a:cubicBezTo>
                  <a:pt x="17770" y="1769"/>
                  <a:pt x="17848" y="1684"/>
                  <a:pt x="17849" y="1684"/>
                </a:cubicBezTo>
                <a:lnTo>
                  <a:pt x="17849" y="1684"/>
                </a:lnTo>
                <a:cubicBezTo>
                  <a:pt x="17849" y="1684"/>
                  <a:pt x="17826" y="1734"/>
                  <a:pt x="17818" y="1787"/>
                </a:cubicBezTo>
                <a:lnTo>
                  <a:pt x="17818" y="1787"/>
                </a:lnTo>
                <a:cubicBezTo>
                  <a:pt x="17833" y="1741"/>
                  <a:pt x="17854" y="1690"/>
                  <a:pt x="17879" y="1672"/>
                </a:cubicBezTo>
                <a:lnTo>
                  <a:pt x="17879" y="1672"/>
                </a:lnTo>
                <a:cubicBezTo>
                  <a:pt x="17862" y="1717"/>
                  <a:pt x="17852" y="1755"/>
                  <a:pt x="17846" y="1789"/>
                </a:cubicBezTo>
                <a:lnTo>
                  <a:pt x="17846" y="1789"/>
                </a:lnTo>
                <a:cubicBezTo>
                  <a:pt x="17864" y="1743"/>
                  <a:pt x="17881" y="1702"/>
                  <a:pt x="17885" y="1702"/>
                </a:cubicBezTo>
                <a:lnTo>
                  <a:pt x="17885" y="1702"/>
                </a:lnTo>
                <a:cubicBezTo>
                  <a:pt x="17871" y="1750"/>
                  <a:pt x="17865" y="1797"/>
                  <a:pt x="17863" y="1832"/>
                </a:cubicBezTo>
                <a:lnTo>
                  <a:pt x="17863" y="1832"/>
                </a:lnTo>
                <a:cubicBezTo>
                  <a:pt x="17886" y="1771"/>
                  <a:pt x="17915" y="1708"/>
                  <a:pt x="17915" y="1708"/>
                </a:cubicBezTo>
                <a:lnTo>
                  <a:pt x="17915" y="1708"/>
                </a:lnTo>
                <a:cubicBezTo>
                  <a:pt x="17915" y="1708"/>
                  <a:pt x="17915" y="1775"/>
                  <a:pt x="17903" y="1847"/>
                </a:cubicBezTo>
                <a:cubicBezTo>
                  <a:pt x="17887" y="1847"/>
                  <a:pt x="17876" y="1847"/>
                  <a:pt x="17861" y="1851"/>
                </a:cubicBezTo>
                <a:lnTo>
                  <a:pt x="17861" y="1851"/>
                </a:lnTo>
                <a:cubicBezTo>
                  <a:pt x="17861" y="1869"/>
                  <a:pt x="17861" y="1882"/>
                  <a:pt x="17861" y="1890"/>
                </a:cubicBezTo>
                <a:cubicBezTo>
                  <a:pt x="17606" y="1926"/>
                  <a:pt x="17340" y="2005"/>
                  <a:pt x="17219" y="2071"/>
                </a:cubicBezTo>
                <a:cubicBezTo>
                  <a:pt x="17267" y="2065"/>
                  <a:pt x="17310" y="2047"/>
                  <a:pt x="17358" y="2047"/>
                </a:cubicBezTo>
                <a:cubicBezTo>
                  <a:pt x="17207" y="2108"/>
                  <a:pt x="17134" y="2223"/>
                  <a:pt x="17134" y="2223"/>
                </a:cubicBezTo>
                <a:cubicBezTo>
                  <a:pt x="17189" y="2168"/>
                  <a:pt x="17316" y="2095"/>
                  <a:pt x="17346" y="2089"/>
                </a:cubicBezTo>
                <a:lnTo>
                  <a:pt x="17346" y="2089"/>
                </a:lnTo>
                <a:cubicBezTo>
                  <a:pt x="17333" y="2100"/>
                  <a:pt x="17300" y="2126"/>
                  <a:pt x="17263" y="2154"/>
                </a:cubicBezTo>
                <a:lnTo>
                  <a:pt x="17263" y="2154"/>
                </a:lnTo>
                <a:cubicBezTo>
                  <a:pt x="17273" y="2141"/>
                  <a:pt x="17285" y="2128"/>
                  <a:pt x="17298" y="2114"/>
                </a:cubicBezTo>
                <a:lnTo>
                  <a:pt x="17298" y="2114"/>
                </a:lnTo>
                <a:cubicBezTo>
                  <a:pt x="17249" y="2141"/>
                  <a:pt x="17211" y="2176"/>
                  <a:pt x="17183" y="2213"/>
                </a:cubicBezTo>
                <a:lnTo>
                  <a:pt x="17183" y="2213"/>
                </a:lnTo>
                <a:cubicBezTo>
                  <a:pt x="17209" y="2194"/>
                  <a:pt x="17237" y="2174"/>
                  <a:pt x="17263" y="2154"/>
                </a:cubicBezTo>
                <a:lnTo>
                  <a:pt x="17263" y="2154"/>
                </a:lnTo>
                <a:cubicBezTo>
                  <a:pt x="17244" y="2178"/>
                  <a:pt x="17229" y="2200"/>
                  <a:pt x="17216" y="2220"/>
                </a:cubicBezTo>
                <a:lnTo>
                  <a:pt x="17216" y="2220"/>
                </a:lnTo>
                <a:cubicBezTo>
                  <a:pt x="17227" y="2213"/>
                  <a:pt x="17236" y="2205"/>
                  <a:pt x="17243" y="2198"/>
                </a:cubicBezTo>
                <a:lnTo>
                  <a:pt x="17243" y="2198"/>
                </a:lnTo>
                <a:cubicBezTo>
                  <a:pt x="17197" y="2263"/>
                  <a:pt x="17176" y="2306"/>
                  <a:pt x="17173" y="2342"/>
                </a:cubicBezTo>
                <a:lnTo>
                  <a:pt x="17173" y="2342"/>
                </a:lnTo>
                <a:cubicBezTo>
                  <a:pt x="17219" y="2266"/>
                  <a:pt x="17320" y="2134"/>
                  <a:pt x="17401" y="2114"/>
                </a:cubicBezTo>
                <a:lnTo>
                  <a:pt x="17401" y="2114"/>
                </a:lnTo>
                <a:cubicBezTo>
                  <a:pt x="17279" y="2223"/>
                  <a:pt x="17243" y="2332"/>
                  <a:pt x="17243" y="2332"/>
                </a:cubicBezTo>
                <a:cubicBezTo>
                  <a:pt x="17243" y="2332"/>
                  <a:pt x="17352" y="2174"/>
                  <a:pt x="17431" y="2132"/>
                </a:cubicBezTo>
                <a:lnTo>
                  <a:pt x="17431" y="2132"/>
                </a:lnTo>
                <a:cubicBezTo>
                  <a:pt x="17340" y="2241"/>
                  <a:pt x="17285" y="2368"/>
                  <a:pt x="17285" y="2368"/>
                </a:cubicBezTo>
                <a:cubicBezTo>
                  <a:pt x="17285" y="2368"/>
                  <a:pt x="17437" y="2132"/>
                  <a:pt x="17540" y="2083"/>
                </a:cubicBezTo>
                <a:lnTo>
                  <a:pt x="17540" y="2083"/>
                </a:lnTo>
                <a:cubicBezTo>
                  <a:pt x="17467" y="2174"/>
                  <a:pt x="17437" y="2283"/>
                  <a:pt x="17437" y="2283"/>
                </a:cubicBezTo>
                <a:cubicBezTo>
                  <a:pt x="17473" y="2241"/>
                  <a:pt x="17570" y="2096"/>
                  <a:pt x="17570" y="2095"/>
                </a:cubicBezTo>
                <a:lnTo>
                  <a:pt x="17570" y="2095"/>
                </a:lnTo>
                <a:cubicBezTo>
                  <a:pt x="17570" y="2096"/>
                  <a:pt x="17516" y="2283"/>
                  <a:pt x="17461" y="2326"/>
                </a:cubicBezTo>
                <a:cubicBezTo>
                  <a:pt x="17509" y="2313"/>
                  <a:pt x="17588" y="2186"/>
                  <a:pt x="17606" y="2150"/>
                </a:cubicBezTo>
                <a:lnTo>
                  <a:pt x="17606" y="2150"/>
                </a:lnTo>
                <a:cubicBezTo>
                  <a:pt x="17600" y="2235"/>
                  <a:pt x="17612" y="2307"/>
                  <a:pt x="17625" y="2313"/>
                </a:cubicBezTo>
                <a:cubicBezTo>
                  <a:pt x="17631" y="2235"/>
                  <a:pt x="17667" y="2126"/>
                  <a:pt x="17667" y="2126"/>
                </a:cubicBezTo>
                <a:cubicBezTo>
                  <a:pt x="17667" y="2126"/>
                  <a:pt x="17673" y="2241"/>
                  <a:pt x="17709" y="2295"/>
                </a:cubicBezTo>
                <a:cubicBezTo>
                  <a:pt x="17703" y="2235"/>
                  <a:pt x="17697" y="2120"/>
                  <a:pt x="17703" y="2120"/>
                </a:cubicBezTo>
                <a:lnTo>
                  <a:pt x="17703" y="2120"/>
                </a:lnTo>
                <a:cubicBezTo>
                  <a:pt x="17721" y="2217"/>
                  <a:pt x="17764" y="2307"/>
                  <a:pt x="17764" y="2307"/>
                </a:cubicBezTo>
                <a:cubicBezTo>
                  <a:pt x="17764" y="2307"/>
                  <a:pt x="17721" y="2156"/>
                  <a:pt x="17752" y="2095"/>
                </a:cubicBezTo>
                <a:lnTo>
                  <a:pt x="17752" y="2095"/>
                </a:lnTo>
                <a:cubicBezTo>
                  <a:pt x="17764" y="2241"/>
                  <a:pt x="17812" y="2332"/>
                  <a:pt x="17824" y="2338"/>
                </a:cubicBezTo>
                <a:cubicBezTo>
                  <a:pt x="17800" y="2295"/>
                  <a:pt x="17800" y="2114"/>
                  <a:pt x="17800" y="2114"/>
                </a:cubicBezTo>
                <a:lnTo>
                  <a:pt x="17800" y="2114"/>
                </a:lnTo>
                <a:cubicBezTo>
                  <a:pt x="17800" y="2114"/>
                  <a:pt x="17873" y="2247"/>
                  <a:pt x="17855" y="2332"/>
                </a:cubicBezTo>
                <a:cubicBezTo>
                  <a:pt x="17873" y="2326"/>
                  <a:pt x="17885" y="2156"/>
                  <a:pt x="17855" y="2089"/>
                </a:cubicBezTo>
                <a:lnTo>
                  <a:pt x="17855" y="2089"/>
                </a:lnTo>
                <a:cubicBezTo>
                  <a:pt x="17885" y="2156"/>
                  <a:pt x="17915" y="2241"/>
                  <a:pt x="17933" y="2301"/>
                </a:cubicBezTo>
                <a:cubicBezTo>
                  <a:pt x="17818" y="2386"/>
                  <a:pt x="17703" y="2489"/>
                  <a:pt x="17606" y="2586"/>
                </a:cubicBezTo>
                <a:lnTo>
                  <a:pt x="17576" y="2556"/>
                </a:lnTo>
                <a:cubicBezTo>
                  <a:pt x="17503" y="2556"/>
                  <a:pt x="17466" y="2641"/>
                  <a:pt x="17399" y="2641"/>
                </a:cubicBezTo>
                <a:cubicBezTo>
                  <a:pt x="17388" y="2641"/>
                  <a:pt x="17377" y="2639"/>
                  <a:pt x="17364" y="2634"/>
                </a:cubicBezTo>
                <a:cubicBezTo>
                  <a:pt x="17364" y="2646"/>
                  <a:pt x="17346" y="2671"/>
                  <a:pt x="17346" y="2695"/>
                </a:cubicBezTo>
                <a:cubicBezTo>
                  <a:pt x="17339" y="2696"/>
                  <a:pt x="17331" y="2697"/>
                  <a:pt x="17325" y="2697"/>
                </a:cubicBezTo>
                <a:cubicBezTo>
                  <a:pt x="17266" y="2697"/>
                  <a:pt x="17238" y="2651"/>
                  <a:pt x="17249" y="2586"/>
                </a:cubicBezTo>
                <a:cubicBezTo>
                  <a:pt x="17092" y="2586"/>
                  <a:pt x="17152" y="2428"/>
                  <a:pt x="17122" y="2344"/>
                </a:cubicBezTo>
                <a:cubicBezTo>
                  <a:pt x="17122" y="2342"/>
                  <a:pt x="17123" y="2340"/>
                  <a:pt x="17123" y="2337"/>
                </a:cubicBezTo>
                <a:lnTo>
                  <a:pt x="17123" y="2337"/>
                </a:lnTo>
                <a:cubicBezTo>
                  <a:pt x="17115" y="2335"/>
                  <a:pt x="17107" y="2333"/>
                  <a:pt x="17098" y="2332"/>
                </a:cubicBezTo>
                <a:cubicBezTo>
                  <a:pt x="17086" y="2283"/>
                  <a:pt x="17074" y="2241"/>
                  <a:pt x="17086" y="2192"/>
                </a:cubicBezTo>
                <a:cubicBezTo>
                  <a:pt x="17128" y="2168"/>
                  <a:pt x="17122" y="2126"/>
                  <a:pt x="17104" y="2077"/>
                </a:cubicBezTo>
                <a:cubicBezTo>
                  <a:pt x="16983" y="2071"/>
                  <a:pt x="16983" y="1974"/>
                  <a:pt x="17007" y="1890"/>
                </a:cubicBezTo>
                <a:cubicBezTo>
                  <a:pt x="16983" y="1890"/>
                  <a:pt x="16971" y="1878"/>
                  <a:pt x="16946" y="1878"/>
                </a:cubicBezTo>
                <a:cubicBezTo>
                  <a:pt x="16935" y="1820"/>
                  <a:pt x="16887" y="1793"/>
                  <a:pt x="16841" y="1793"/>
                </a:cubicBezTo>
                <a:cubicBezTo>
                  <a:pt x="16790" y="1793"/>
                  <a:pt x="16743" y="1826"/>
                  <a:pt x="16753" y="1890"/>
                </a:cubicBezTo>
                <a:cubicBezTo>
                  <a:pt x="16740" y="1893"/>
                  <a:pt x="16729" y="1895"/>
                  <a:pt x="16718" y="1895"/>
                </a:cubicBezTo>
                <a:cubicBezTo>
                  <a:pt x="16664" y="1895"/>
                  <a:pt x="16629" y="1858"/>
                  <a:pt x="16593" y="1858"/>
                </a:cubicBezTo>
                <a:cubicBezTo>
                  <a:pt x="16576" y="1858"/>
                  <a:pt x="16559" y="1866"/>
                  <a:pt x="16541" y="1890"/>
                </a:cubicBezTo>
                <a:cubicBezTo>
                  <a:pt x="16511" y="1926"/>
                  <a:pt x="16529" y="2059"/>
                  <a:pt x="16541" y="2102"/>
                </a:cubicBezTo>
                <a:cubicBezTo>
                  <a:pt x="16529" y="2102"/>
                  <a:pt x="16511" y="2104"/>
                  <a:pt x="16497" y="2104"/>
                </a:cubicBezTo>
                <a:cubicBezTo>
                  <a:pt x="16490" y="2104"/>
                  <a:pt x="16484" y="2104"/>
                  <a:pt x="16480" y="2102"/>
                </a:cubicBezTo>
                <a:lnTo>
                  <a:pt x="16480" y="2102"/>
                </a:lnTo>
                <a:cubicBezTo>
                  <a:pt x="16468" y="2108"/>
                  <a:pt x="16486" y="2132"/>
                  <a:pt x="16480" y="2138"/>
                </a:cubicBezTo>
                <a:cubicBezTo>
                  <a:pt x="16426" y="2138"/>
                  <a:pt x="16426" y="2180"/>
                  <a:pt x="16402" y="2192"/>
                </a:cubicBezTo>
                <a:cubicBezTo>
                  <a:pt x="16395" y="2192"/>
                  <a:pt x="16341" y="2217"/>
                  <a:pt x="16341" y="2223"/>
                </a:cubicBezTo>
                <a:cubicBezTo>
                  <a:pt x="16286" y="2253"/>
                  <a:pt x="16214" y="2192"/>
                  <a:pt x="16226" y="2332"/>
                </a:cubicBezTo>
                <a:lnTo>
                  <a:pt x="16056" y="2332"/>
                </a:lnTo>
                <a:cubicBezTo>
                  <a:pt x="16078" y="2226"/>
                  <a:pt x="16019" y="2203"/>
                  <a:pt x="15946" y="2203"/>
                </a:cubicBezTo>
                <a:cubicBezTo>
                  <a:pt x="15915" y="2203"/>
                  <a:pt x="15881" y="2207"/>
                  <a:pt x="15851" y="2210"/>
                </a:cubicBezTo>
                <a:cubicBezTo>
                  <a:pt x="15857" y="2217"/>
                  <a:pt x="15875" y="2229"/>
                  <a:pt x="15881" y="2247"/>
                </a:cubicBezTo>
                <a:cubicBezTo>
                  <a:pt x="15736" y="2229"/>
                  <a:pt x="15742" y="2095"/>
                  <a:pt x="15621" y="2065"/>
                </a:cubicBezTo>
                <a:cubicBezTo>
                  <a:pt x="15614" y="1960"/>
                  <a:pt x="15574" y="1939"/>
                  <a:pt x="15519" y="1939"/>
                </a:cubicBezTo>
                <a:cubicBezTo>
                  <a:pt x="15480" y="1939"/>
                  <a:pt x="15433" y="1950"/>
                  <a:pt x="15387" y="1950"/>
                </a:cubicBezTo>
                <a:cubicBezTo>
                  <a:pt x="15370" y="1950"/>
                  <a:pt x="15353" y="1948"/>
                  <a:pt x="15336" y="1944"/>
                </a:cubicBezTo>
                <a:cubicBezTo>
                  <a:pt x="15336" y="1956"/>
                  <a:pt x="15336" y="1974"/>
                  <a:pt x="15330" y="1986"/>
                </a:cubicBezTo>
                <a:cubicBezTo>
                  <a:pt x="15317" y="1990"/>
                  <a:pt x="15306" y="1992"/>
                  <a:pt x="15296" y="1992"/>
                </a:cubicBezTo>
                <a:cubicBezTo>
                  <a:pt x="15224" y="1992"/>
                  <a:pt x="15229" y="1904"/>
                  <a:pt x="15154" y="1878"/>
                </a:cubicBezTo>
                <a:cubicBezTo>
                  <a:pt x="15154" y="1878"/>
                  <a:pt x="15148" y="1896"/>
                  <a:pt x="15136" y="1896"/>
                </a:cubicBezTo>
                <a:cubicBezTo>
                  <a:pt x="15118" y="1887"/>
                  <a:pt x="15103" y="1885"/>
                  <a:pt x="15088" y="1885"/>
                </a:cubicBezTo>
                <a:cubicBezTo>
                  <a:pt x="15080" y="1885"/>
                  <a:pt x="15073" y="1885"/>
                  <a:pt x="15065" y="1885"/>
                </a:cubicBezTo>
                <a:cubicBezTo>
                  <a:pt x="15057" y="1885"/>
                  <a:pt x="15048" y="1885"/>
                  <a:pt x="15039" y="1884"/>
                </a:cubicBezTo>
                <a:cubicBezTo>
                  <a:pt x="15033" y="1890"/>
                  <a:pt x="15039" y="1908"/>
                  <a:pt x="15039" y="1920"/>
                </a:cubicBezTo>
                <a:cubicBezTo>
                  <a:pt x="15038" y="1921"/>
                  <a:pt x="15036" y="1922"/>
                  <a:pt x="15034" y="1922"/>
                </a:cubicBezTo>
                <a:cubicBezTo>
                  <a:pt x="15028" y="1922"/>
                  <a:pt x="15019" y="1918"/>
                  <a:pt x="15011" y="1918"/>
                </a:cubicBezTo>
                <a:cubicBezTo>
                  <a:pt x="15008" y="1918"/>
                  <a:pt x="15006" y="1919"/>
                  <a:pt x="15003" y="1920"/>
                </a:cubicBezTo>
                <a:lnTo>
                  <a:pt x="15003" y="1968"/>
                </a:lnTo>
                <a:cubicBezTo>
                  <a:pt x="14997" y="1965"/>
                  <a:pt x="14990" y="1964"/>
                  <a:pt x="14984" y="1964"/>
                </a:cubicBezTo>
                <a:cubicBezTo>
                  <a:pt x="14965" y="1964"/>
                  <a:pt x="14945" y="1974"/>
                  <a:pt x="14936" y="1974"/>
                </a:cubicBezTo>
                <a:cubicBezTo>
                  <a:pt x="14936" y="2026"/>
                  <a:pt x="14907" y="2039"/>
                  <a:pt x="14870" y="2039"/>
                </a:cubicBezTo>
                <a:cubicBezTo>
                  <a:pt x="14843" y="2039"/>
                  <a:pt x="14811" y="2031"/>
                  <a:pt x="14785" y="2029"/>
                </a:cubicBezTo>
                <a:lnTo>
                  <a:pt x="14785" y="2029"/>
                </a:lnTo>
                <a:cubicBezTo>
                  <a:pt x="14791" y="2041"/>
                  <a:pt x="14785" y="2065"/>
                  <a:pt x="14791" y="2089"/>
                </a:cubicBezTo>
                <a:cubicBezTo>
                  <a:pt x="14786" y="2090"/>
                  <a:pt x="14781" y="2090"/>
                  <a:pt x="14776" y="2090"/>
                </a:cubicBezTo>
                <a:cubicBezTo>
                  <a:pt x="14695" y="2090"/>
                  <a:pt x="14643" y="2054"/>
                  <a:pt x="14565" y="2054"/>
                </a:cubicBezTo>
                <a:cubicBezTo>
                  <a:pt x="14542" y="2054"/>
                  <a:pt x="14517" y="2057"/>
                  <a:pt x="14488" y="2065"/>
                </a:cubicBezTo>
                <a:cubicBezTo>
                  <a:pt x="14464" y="2089"/>
                  <a:pt x="14440" y="2126"/>
                  <a:pt x="14440" y="2168"/>
                </a:cubicBezTo>
                <a:cubicBezTo>
                  <a:pt x="14428" y="2180"/>
                  <a:pt x="14410" y="2186"/>
                  <a:pt x="14398" y="2186"/>
                </a:cubicBezTo>
                <a:cubicBezTo>
                  <a:pt x="14404" y="2210"/>
                  <a:pt x="14391" y="2241"/>
                  <a:pt x="14391" y="2253"/>
                </a:cubicBezTo>
                <a:cubicBezTo>
                  <a:pt x="14252" y="2277"/>
                  <a:pt x="14289" y="2319"/>
                  <a:pt x="14289" y="2422"/>
                </a:cubicBezTo>
                <a:cubicBezTo>
                  <a:pt x="14289" y="2465"/>
                  <a:pt x="14337" y="2459"/>
                  <a:pt x="14313" y="2525"/>
                </a:cubicBezTo>
                <a:cubicBezTo>
                  <a:pt x="14307" y="2556"/>
                  <a:pt x="14246" y="2592"/>
                  <a:pt x="14222" y="2622"/>
                </a:cubicBezTo>
                <a:cubicBezTo>
                  <a:pt x="14249" y="2636"/>
                  <a:pt x="14287" y="2643"/>
                  <a:pt x="14324" y="2643"/>
                </a:cubicBezTo>
                <a:cubicBezTo>
                  <a:pt x="14337" y="2643"/>
                  <a:pt x="14349" y="2642"/>
                  <a:pt x="14361" y="2640"/>
                </a:cubicBezTo>
                <a:lnTo>
                  <a:pt x="14361" y="2640"/>
                </a:lnTo>
                <a:cubicBezTo>
                  <a:pt x="14373" y="2725"/>
                  <a:pt x="14276" y="2737"/>
                  <a:pt x="14282" y="2828"/>
                </a:cubicBezTo>
                <a:cubicBezTo>
                  <a:pt x="14240" y="2834"/>
                  <a:pt x="14210" y="2876"/>
                  <a:pt x="14192" y="2919"/>
                </a:cubicBezTo>
                <a:cubicBezTo>
                  <a:pt x="14180" y="2919"/>
                  <a:pt x="14161" y="2919"/>
                  <a:pt x="14149" y="2925"/>
                </a:cubicBezTo>
                <a:cubicBezTo>
                  <a:pt x="14155" y="2943"/>
                  <a:pt x="14167" y="2979"/>
                  <a:pt x="14186" y="3004"/>
                </a:cubicBezTo>
                <a:cubicBezTo>
                  <a:pt x="14119" y="3058"/>
                  <a:pt x="14149" y="3131"/>
                  <a:pt x="14107" y="3191"/>
                </a:cubicBezTo>
                <a:cubicBezTo>
                  <a:pt x="14082" y="3231"/>
                  <a:pt x="14058" y="3242"/>
                  <a:pt x="14033" y="3242"/>
                </a:cubicBezTo>
                <a:cubicBezTo>
                  <a:pt x="13998" y="3242"/>
                  <a:pt x="13962" y="3218"/>
                  <a:pt x="13923" y="3218"/>
                </a:cubicBezTo>
                <a:cubicBezTo>
                  <a:pt x="13910" y="3218"/>
                  <a:pt x="13897" y="3221"/>
                  <a:pt x="13883" y="3228"/>
                </a:cubicBezTo>
                <a:cubicBezTo>
                  <a:pt x="13816" y="3270"/>
                  <a:pt x="13865" y="3361"/>
                  <a:pt x="13732" y="3367"/>
                </a:cubicBezTo>
                <a:cubicBezTo>
                  <a:pt x="13727" y="3367"/>
                  <a:pt x="13723" y="3367"/>
                  <a:pt x="13719" y="3367"/>
                </a:cubicBezTo>
                <a:cubicBezTo>
                  <a:pt x="13592" y="3367"/>
                  <a:pt x="13589" y="3275"/>
                  <a:pt x="13495" y="3240"/>
                </a:cubicBezTo>
                <a:cubicBezTo>
                  <a:pt x="13465" y="3312"/>
                  <a:pt x="13284" y="3343"/>
                  <a:pt x="13368" y="3433"/>
                </a:cubicBezTo>
                <a:cubicBezTo>
                  <a:pt x="13277" y="3458"/>
                  <a:pt x="13338" y="3542"/>
                  <a:pt x="13380" y="3579"/>
                </a:cubicBezTo>
                <a:cubicBezTo>
                  <a:pt x="13362" y="3603"/>
                  <a:pt x="13308" y="3651"/>
                  <a:pt x="13308" y="3694"/>
                </a:cubicBezTo>
                <a:cubicBezTo>
                  <a:pt x="13302" y="3754"/>
                  <a:pt x="13344" y="3742"/>
                  <a:pt x="13350" y="3785"/>
                </a:cubicBezTo>
                <a:cubicBezTo>
                  <a:pt x="13368" y="3833"/>
                  <a:pt x="13350" y="3894"/>
                  <a:pt x="13399" y="3936"/>
                </a:cubicBezTo>
                <a:cubicBezTo>
                  <a:pt x="13338" y="3936"/>
                  <a:pt x="13156" y="4015"/>
                  <a:pt x="13150" y="4087"/>
                </a:cubicBezTo>
                <a:cubicBezTo>
                  <a:pt x="13138" y="4124"/>
                  <a:pt x="13259" y="4281"/>
                  <a:pt x="13302" y="4287"/>
                </a:cubicBezTo>
                <a:cubicBezTo>
                  <a:pt x="13320" y="4317"/>
                  <a:pt x="13332" y="4336"/>
                  <a:pt x="13368" y="4366"/>
                </a:cubicBezTo>
                <a:cubicBezTo>
                  <a:pt x="13320" y="4402"/>
                  <a:pt x="13290" y="4457"/>
                  <a:pt x="13344" y="4499"/>
                </a:cubicBezTo>
                <a:cubicBezTo>
                  <a:pt x="13323" y="4538"/>
                  <a:pt x="13285" y="4550"/>
                  <a:pt x="13242" y="4550"/>
                </a:cubicBezTo>
                <a:cubicBezTo>
                  <a:pt x="13177" y="4550"/>
                  <a:pt x="13099" y="4523"/>
                  <a:pt x="13050" y="4523"/>
                </a:cubicBezTo>
                <a:cubicBezTo>
                  <a:pt x="13047" y="4523"/>
                  <a:pt x="13044" y="4523"/>
                  <a:pt x="13041" y="4523"/>
                </a:cubicBezTo>
                <a:cubicBezTo>
                  <a:pt x="12944" y="4529"/>
                  <a:pt x="12823" y="4675"/>
                  <a:pt x="12987" y="4681"/>
                </a:cubicBezTo>
                <a:cubicBezTo>
                  <a:pt x="12999" y="4753"/>
                  <a:pt x="12957" y="4850"/>
                  <a:pt x="13047" y="4850"/>
                </a:cubicBezTo>
                <a:cubicBezTo>
                  <a:pt x="13043" y="4982"/>
                  <a:pt x="13093" y="5049"/>
                  <a:pt x="13179" y="5049"/>
                </a:cubicBezTo>
                <a:cubicBezTo>
                  <a:pt x="13208" y="5049"/>
                  <a:pt x="13241" y="5041"/>
                  <a:pt x="13277" y="5026"/>
                </a:cubicBezTo>
                <a:cubicBezTo>
                  <a:pt x="13320" y="5005"/>
                  <a:pt x="13321" y="4975"/>
                  <a:pt x="13348" y="4975"/>
                </a:cubicBezTo>
                <a:cubicBezTo>
                  <a:pt x="13360" y="4975"/>
                  <a:pt x="13377" y="4981"/>
                  <a:pt x="13405" y="4996"/>
                </a:cubicBezTo>
                <a:cubicBezTo>
                  <a:pt x="13426" y="5004"/>
                  <a:pt x="13442" y="5087"/>
                  <a:pt x="13478" y="5087"/>
                </a:cubicBezTo>
                <a:cubicBezTo>
                  <a:pt x="13492" y="5087"/>
                  <a:pt x="13509" y="5074"/>
                  <a:pt x="13532" y="5038"/>
                </a:cubicBezTo>
                <a:cubicBezTo>
                  <a:pt x="13610" y="5074"/>
                  <a:pt x="13556" y="5177"/>
                  <a:pt x="13556" y="5244"/>
                </a:cubicBezTo>
                <a:cubicBezTo>
                  <a:pt x="13556" y="5365"/>
                  <a:pt x="13592" y="5365"/>
                  <a:pt x="13671" y="5431"/>
                </a:cubicBezTo>
                <a:cubicBezTo>
                  <a:pt x="13647" y="5486"/>
                  <a:pt x="13653" y="5559"/>
                  <a:pt x="13653" y="5619"/>
                </a:cubicBezTo>
                <a:cubicBezTo>
                  <a:pt x="13648" y="5618"/>
                  <a:pt x="13644" y="5618"/>
                  <a:pt x="13640" y="5618"/>
                </a:cubicBezTo>
                <a:cubicBezTo>
                  <a:pt x="13612" y="5618"/>
                  <a:pt x="13582" y="5631"/>
                  <a:pt x="13556" y="5631"/>
                </a:cubicBezTo>
                <a:cubicBezTo>
                  <a:pt x="13532" y="5680"/>
                  <a:pt x="13556" y="5734"/>
                  <a:pt x="13544" y="5770"/>
                </a:cubicBezTo>
                <a:cubicBezTo>
                  <a:pt x="13526" y="5831"/>
                  <a:pt x="13453" y="5825"/>
                  <a:pt x="13489" y="5910"/>
                </a:cubicBezTo>
                <a:cubicBezTo>
                  <a:pt x="13487" y="5910"/>
                  <a:pt x="13484" y="5910"/>
                  <a:pt x="13481" y="5910"/>
                </a:cubicBezTo>
                <a:cubicBezTo>
                  <a:pt x="13430" y="5910"/>
                  <a:pt x="13352" y="5885"/>
                  <a:pt x="13297" y="5885"/>
                </a:cubicBezTo>
                <a:cubicBezTo>
                  <a:pt x="13251" y="5885"/>
                  <a:pt x="13222" y="5903"/>
                  <a:pt x="13241" y="5970"/>
                </a:cubicBezTo>
                <a:cubicBezTo>
                  <a:pt x="13211" y="5970"/>
                  <a:pt x="13138" y="5946"/>
                  <a:pt x="13126" y="5946"/>
                </a:cubicBezTo>
                <a:cubicBezTo>
                  <a:pt x="13096" y="5964"/>
                  <a:pt x="13090" y="5994"/>
                  <a:pt x="13066" y="6007"/>
                </a:cubicBezTo>
                <a:cubicBezTo>
                  <a:pt x="13034" y="6023"/>
                  <a:pt x="13062" y="6057"/>
                  <a:pt x="13021" y="6057"/>
                </a:cubicBezTo>
                <a:cubicBezTo>
                  <a:pt x="13015" y="6057"/>
                  <a:pt x="13008" y="6057"/>
                  <a:pt x="12999" y="6055"/>
                </a:cubicBezTo>
                <a:cubicBezTo>
                  <a:pt x="12981" y="6055"/>
                  <a:pt x="12951" y="5976"/>
                  <a:pt x="12938" y="5964"/>
                </a:cubicBezTo>
                <a:cubicBezTo>
                  <a:pt x="12884" y="5994"/>
                  <a:pt x="12854" y="6055"/>
                  <a:pt x="12860" y="6116"/>
                </a:cubicBezTo>
                <a:cubicBezTo>
                  <a:pt x="12854" y="6113"/>
                  <a:pt x="12847" y="6111"/>
                  <a:pt x="12841" y="6111"/>
                </a:cubicBezTo>
                <a:cubicBezTo>
                  <a:pt x="12821" y="6111"/>
                  <a:pt x="12802" y="6122"/>
                  <a:pt x="12793" y="6122"/>
                </a:cubicBezTo>
                <a:cubicBezTo>
                  <a:pt x="12769" y="6303"/>
                  <a:pt x="12563" y="6146"/>
                  <a:pt x="12557" y="6303"/>
                </a:cubicBezTo>
                <a:cubicBezTo>
                  <a:pt x="12484" y="6297"/>
                  <a:pt x="12454" y="6255"/>
                  <a:pt x="12394" y="6243"/>
                </a:cubicBezTo>
                <a:cubicBezTo>
                  <a:pt x="12333" y="6225"/>
                  <a:pt x="12260" y="6237"/>
                  <a:pt x="12200" y="6219"/>
                </a:cubicBezTo>
                <a:cubicBezTo>
                  <a:pt x="12165" y="6210"/>
                  <a:pt x="12162" y="6132"/>
                  <a:pt x="12121" y="6132"/>
                </a:cubicBezTo>
                <a:cubicBezTo>
                  <a:pt x="12105" y="6132"/>
                  <a:pt x="12082" y="6145"/>
                  <a:pt x="12048" y="6182"/>
                </a:cubicBezTo>
                <a:cubicBezTo>
                  <a:pt x="12018" y="6134"/>
                  <a:pt x="11970" y="6134"/>
                  <a:pt x="11927" y="6116"/>
                </a:cubicBezTo>
                <a:cubicBezTo>
                  <a:pt x="11885" y="6188"/>
                  <a:pt x="11861" y="6243"/>
                  <a:pt x="11776" y="6267"/>
                </a:cubicBezTo>
                <a:cubicBezTo>
                  <a:pt x="11772" y="6268"/>
                  <a:pt x="11768" y="6268"/>
                  <a:pt x="11765" y="6268"/>
                </a:cubicBezTo>
                <a:cubicBezTo>
                  <a:pt x="11719" y="6268"/>
                  <a:pt x="11673" y="6207"/>
                  <a:pt x="11637" y="6207"/>
                </a:cubicBezTo>
                <a:cubicBezTo>
                  <a:pt x="11617" y="6207"/>
                  <a:pt x="11600" y="6225"/>
                  <a:pt x="11588" y="6279"/>
                </a:cubicBezTo>
                <a:cubicBezTo>
                  <a:pt x="11565" y="6286"/>
                  <a:pt x="11545" y="6289"/>
                  <a:pt x="11526" y="6289"/>
                </a:cubicBezTo>
                <a:cubicBezTo>
                  <a:pt x="11365" y="6289"/>
                  <a:pt x="11338" y="6058"/>
                  <a:pt x="11219" y="5976"/>
                </a:cubicBezTo>
                <a:cubicBezTo>
                  <a:pt x="11204" y="5967"/>
                  <a:pt x="11172" y="5961"/>
                  <a:pt x="11134" y="5961"/>
                </a:cubicBezTo>
                <a:cubicBezTo>
                  <a:pt x="11002" y="5961"/>
                  <a:pt x="10788" y="6023"/>
                  <a:pt x="10868" y="6182"/>
                </a:cubicBezTo>
                <a:cubicBezTo>
                  <a:pt x="10807" y="6188"/>
                  <a:pt x="10741" y="6212"/>
                  <a:pt x="10686" y="6243"/>
                </a:cubicBezTo>
                <a:cubicBezTo>
                  <a:pt x="10644" y="6190"/>
                  <a:pt x="10616" y="6170"/>
                  <a:pt x="10596" y="6170"/>
                </a:cubicBezTo>
                <a:cubicBezTo>
                  <a:pt x="10542" y="6170"/>
                  <a:pt x="10556" y="6325"/>
                  <a:pt x="10547" y="6370"/>
                </a:cubicBezTo>
                <a:lnTo>
                  <a:pt x="10492" y="6509"/>
                </a:lnTo>
                <a:cubicBezTo>
                  <a:pt x="10487" y="6521"/>
                  <a:pt x="10384" y="6606"/>
                  <a:pt x="10378" y="6606"/>
                </a:cubicBezTo>
                <a:cubicBezTo>
                  <a:pt x="10378" y="6606"/>
                  <a:pt x="10377" y="6606"/>
                  <a:pt x="10377" y="6606"/>
                </a:cubicBezTo>
                <a:lnTo>
                  <a:pt x="10377" y="6606"/>
                </a:lnTo>
                <a:cubicBezTo>
                  <a:pt x="10347" y="6727"/>
                  <a:pt x="10438" y="6763"/>
                  <a:pt x="10456" y="6884"/>
                </a:cubicBezTo>
                <a:cubicBezTo>
                  <a:pt x="10462" y="6939"/>
                  <a:pt x="10402" y="6945"/>
                  <a:pt x="10396" y="7000"/>
                </a:cubicBezTo>
                <a:cubicBezTo>
                  <a:pt x="10396" y="7042"/>
                  <a:pt x="10432" y="7127"/>
                  <a:pt x="10444" y="7163"/>
                </a:cubicBezTo>
                <a:cubicBezTo>
                  <a:pt x="10388" y="7180"/>
                  <a:pt x="10301" y="7212"/>
                  <a:pt x="10240" y="7212"/>
                </a:cubicBezTo>
                <a:cubicBezTo>
                  <a:pt x="10235" y="7212"/>
                  <a:pt x="10231" y="7212"/>
                  <a:pt x="10226" y="7211"/>
                </a:cubicBezTo>
                <a:cubicBezTo>
                  <a:pt x="10153" y="7205"/>
                  <a:pt x="10099" y="7157"/>
                  <a:pt x="10014" y="7145"/>
                </a:cubicBezTo>
                <a:cubicBezTo>
                  <a:pt x="10004" y="7143"/>
                  <a:pt x="9994" y="7143"/>
                  <a:pt x="9985" y="7143"/>
                </a:cubicBezTo>
                <a:cubicBezTo>
                  <a:pt x="9862" y="7143"/>
                  <a:pt x="9807" y="7262"/>
                  <a:pt x="9692" y="7262"/>
                </a:cubicBezTo>
                <a:cubicBezTo>
                  <a:pt x="9676" y="7262"/>
                  <a:pt x="9658" y="7260"/>
                  <a:pt x="9639" y="7254"/>
                </a:cubicBezTo>
                <a:cubicBezTo>
                  <a:pt x="9624" y="7132"/>
                  <a:pt x="9523" y="7120"/>
                  <a:pt x="9421" y="7120"/>
                </a:cubicBezTo>
                <a:cubicBezTo>
                  <a:pt x="9396" y="7120"/>
                  <a:pt x="9372" y="7121"/>
                  <a:pt x="9348" y="7121"/>
                </a:cubicBezTo>
                <a:cubicBezTo>
                  <a:pt x="9348" y="7054"/>
                  <a:pt x="9366" y="6993"/>
                  <a:pt x="9366" y="6915"/>
                </a:cubicBezTo>
                <a:cubicBezTo>
                  <a:pt x="9355" y="6912"/>
                  <a:pt x="9344" y="6910"/>
                  <a:pt x="9333" y="6910"/>
                </a:cubicBezTo>
                <a:cubicBezTo>
                  <a:pt x="9216" y="6910"/>
                  <a:pt x="9186" y="7087"/>
                  <a:pt x="9064" y="7115"/>
                </a:cubicBezTo>
                <a:cubicBezTo>
                  <a:pt x="9043" y="7120"/>
                  <a:pt x="9025" y="7122"/>
                  <a:pt x="9009" y="7122"/>
                </a:cubicBezTo>
                <a:cubicBezTo>
                  <a:pt x="8863" y="7122"/>
                  <a:pt x="8886" y="6929"/>
                  <a:pt x="8796" y="6929"/>
                </a:cubicBezTo>
                <a:cubicBezTo>
                  <a:pt x="8781" y="6929"/>
                  <a:pt x="8764" y="6934"/>
                  <a:pt x="8743" y="6945"/>
                </a:cubicBezTo>
                <a:cubicBezTo>
                  <a:pt x="8628" y="7006"/>
                  <a:pt x="8610" y="7163"/>
                  <a:pt x="8476" y="7236"/>
                </a:cubicBezTo>
                <a:cubicBezTo>
                  <a:pt x="8418" y="7264"/>
                  <a:pt x="8374" y="7273"/>
                  <a:pt x="8332" y="7273"/>
                </a:cubicBezTo>
                <a:cubicBezTo>
                  <a:pt x="8262" y="7273"/>
                  <a:pt x="8200" y="7247"/>
                  <a:pt x="8093" y="7247"/>
                </a:cubicBezTo>
                <a:cubicBezTo>
                  <a:pt x="8086" y="7247"/>
                  <a:pt x="8078" y="7248"/>
                  <a:pt x="8071" y="7248"/>
                </a:cubicBezTo>
                <a:cubicBezTo>
                  <a:pt x="8053" y="7212"/>
                  <a:pt x="8035" y="7202"/>
                  <a:pt x="8017" y="7202"/>
                </a:cubicBezTo>
                <a:cubicBezTo>
                  <a:pt x="7992" y="7202"/>
                  <a:pt x="7967" y="7222"/>
                  <a:pt x="7940" y="7222"/>
                </a:cubicBezTo>
                <a:cubicBezTo>
                  <a:pt x="7933" y="7222"/>
                  <a:pt x="7926" y="7221"/>
                  <a:pt x="7919" y="7217"/>
                </a:cubicBezTo>
                <a:cubicBezTo>
                  <a:pt x="7841" y="7187"/>
                  <a:pt x="7841" y="7151"/>
                  <a:pt x="7780" y="7096"/>
                </a:cubicBezTo>
                <a:cubicBezTo>
                  <a:pt x="7741" y="7068"/>
                  <a:pt x="7693" y="7048"/>
                  <a:pt x="7646" y="7048"/>
                </a:cubicBezTo>
                <a:cubicBezTo>
                  <a:pt x="7585" y="7048"/>
                  <a:pt x="7526" y="7082"/>
                  <a:pt x="7495" y="7175"/>
                </a:cubicBezTo>
                <a:cubicBezTo>
                  <a:pt x="7459" y="7157"/>
                  <a:pt x="7387" y="7157"/>
                  <a:pt x="7350" y="7145"/>
                </a:cubicBezTo>
                <a:cubicBezTo>
                  <a:pt x="7235" y="7326"/>
                  <a:pt x="7011" y="7345"/>
                  <a:pt x="6987" y="7538"/>
                </a:cubicBezTo>
                <a:cubicBezTo>
                  <a:pt x="6975" y="7672"/>
                  <a:pt x="7072" y="7678"/>
                  <a:pt x="6975" y="7799"/>
                </a:cubicBezTo>
                <a:cubicBezTo>
                  <a:pt x="6926" y="7853"/>
                  <a:pt x="6708" y="7871"/>
                  <a:pt x="6890" y="7950"/>
                </a:cubicBezTo>
                <a:lnTo>
                  <a:pt x="6890" y="8005"/>
                </a:lnTo>
                <a:cubicBezTo>
                  <a:pt x="6877" y="8002"/>
                  <a:pt x="6864" y="8001"/>
                  <a:pt x="6852" y="8001"/>
                </a:cubicBezTo>
                <a:cubicBezTo>
                  <a:pt x="6726" y="8001"/>
                  <a:pt x="6668" y="8136"/>
                  <a:pt x="6811" y="8180"/>
                </a:cubicBezTo>
                <a:lnTo>
                  <a:pt x="6811" y="8235"/>
                </a:lnTo>
                <a:cubicBezTo>
                  <a:pt x="6751" y="8253"/>
                  <a:pt x="6690" y="8271"/>
                  <a:pt x="6630" y="8295"/>
                </a:cubicBezTo>
                <a:cubicBezTo>
                  <a:pt x="6660" y="8459"/>
                  <a:pt x="6551" y="8386"/>
                  <a:pt x="6460" y="8422"/>
                </a:cubicBezTo>
                <a:cubicBezTo>
                  <a:pt x="6373" y="8457"/>
                  <a:pt x="6292" y="8520"/>
                  <a:pt x="6190" y="8520"/>
                </a:cubicBezTo>
                <a:cubicBezTo>
                  <a:pt x="6185" y="8520"/>
                  <a:pt x="6180" y="8519"/>
                  <a:pt x="6176" y="8519"/>
                </a:cubicBezTo>
                <a:lnTo>
                  <a:pt x="6176" y="8519"/>
                </a:lnTo>
                <a:cubicBezTo>
                  <a:pt x="6157" y="8574"/>
                  <a:pt x="6188" y="8677"/>
                  <a:pt x="6157" y="8725"/>
                </a:cubicBezTo>
                <a:cubicBezTo>
                  <a:pt x="6115" y="8786"/>
                  <a:pt x="6018" y="8828"/>
                  <a:pt x="5952" y="8882"/>
                </a:cubicBezTo>
                <a:cubicBezTo>
                  <a:pt x="5843" y="8967"/>
                  <a:pt x="5703" y="9022"/>
                  <a:pt x="5600" y="9100"/>
                </a:cubicBezTo>
                <a:cubicBezTo>
                  <a:pt x="5534" y="9161"/>
                  <a:pt x="5534" y="9234"/>
                  <a:pt x="5491" y="9276"/>
                </a:cubicBezTo>
                <a:cubicBezTo>
                  <a:pt x="5431" y="9337"/>
                  <a:pt x="5358" y="9385"/>
                  <a:pt x="5298" y="9452"/>
                </a:cubicBezTo>
                <a:cubicBezTo>
                  <a:pt x="5292" y="9464"/>
                  <a:pt x="5280" y="9476"/>
                  <a:pt x="5267" y="9488"/>
                </a:cubicBezTo>
                <a:cubicBezTo>
                  <a:pt x="4916" y="9579"/>
                  <a:pt x="4626" y="9645"/>
                  <a:pt x="4238" y="9966"/>
                </a:cubicBezTo>
                <a:cubicBezTo>
                  <a:pt x="4008" y="10154"/>
                  <a:pt x="3833" y="10541"/>
                  <a:pt x="3590" y="10687"/>
                </a:cubicBezTo>
                <a:cubicBezTo>
                  <a:pt x="3385" y="10808"/>
                  <a:pt x="3233" y="10729"/>
                  <a:pt x="3039" y="10814"/>
                </a:cubicBezTo>
                <a:cubicBezTo>
                  <a:pt x="2482" y="11056"/>
                  <a:pt x="2228" y="11341"/>
                  <a:pt x="1738" y="11734"/>
                </a:cubicBezTo>
                <a:cubicBezTo>
                  <a:pt x="1235" y="12140"/>
                  <a:pt x="600" y="12370"/>
                  <a:pt x="0" y="12672"/>
                </a:cubicBezTo>
                <a:lnTo>
                  <a:pt x="29382" y="12672"/>
                </a:lnTo>
                <a:lnTo>
                  <a:pt x="29382" y="2301"/>
                </a:lnTo>
                <a:lnTo>
                  <a:pt x="29425" y="2253"/>
                </a:lnTo>
                <a:cubicBezTo>
                  <a:pt x="29441" y="2256"/>
                  <a:pt x="29459" y="2257"/>
                  <a:pt x="29478" y="2257"/>
                </a:cubicBezTo>
                <a:cubicBezTo>
                  <a:pt x="29624" y="2257"/>
                  <a:pt x="29810" y="2172"/>
                  <a:pt x="29891" y="2011"/>
                </a:cubicBezTo>
                <a:cubicBezTo>
                  <a:pt x="29896" y="1883"/>
                  <a:pt x="29998" y="1629"/>
                  <a:pt x="29834" y="1629"/>
                </a:cubicBezTo>
                <a:cubicBezTo>
                  <a:pt x="29819" y="1629"/>
                  <a:pt x="29802" y="1631"/>
                  <a:pt x="29782" y="1635"/>
                </a:cubicBezTo>
                <a:cubicBezTo>
                  <a:pt x="29752" y="1490"/>
                  <a:pt x="29612" y="1399"/>
                  <a:pt x="29552" y="1278"/>
                </a:cubicBezTo>
                <a:cubicBezTo>
                  <a:pt x="29509" y="1187"/>
                  <a:pt x="29496" y="1054"/>
                  <a:pt x="29402" y="1054"/>
                </a:cubicBezTo>
                <a:cubicBezTo>
                  <a:pt x="29377" y="1054"/>
                  <a:pt x="29347" y="1063"/>
                  <a:pt x="29310" y="1084"/>
                </a:cubicBezTo>
                <a:cubicBezTo>
                  <a:pt x="29298" y="949"/>
                  <a:pt x="29247" y="918"/>
                  <a:pt x="29178" y="918"/>
                </a:cubicBezTo>
                <a:cubicBezTo>
                  <a:pt x="29119" y="918"/>
                  <a:pt x="29048" y="940"/>
                  <a:pt x="28978" y="940"/>
                </a:cubicBezTo>
                <a:cubicBezTo>
                  <a:pt x="28957" y="940"/>
                  <a:pt x="28936" y="938"/>
                  <a:pt x="28916" y="933"/>
                </a:cubicBezTo>
                <a:cubicBezTo>
                  <a:pt x="28771" y="903"/>
                  <a:pt x="28855" y="915"/>
                  <a:pt x="28765" y="800"/>
                </a:cubicBezTo>
                <a:cubicBezTo>
                  <a:pt x="28722" y="751"/>
                  <a:pt x="28650" y="673"/>
                  <a:pt x="28625" y="612"/>
                </a:cubicBezTo>
                <a:cubicBezTo>
                  <a:pt x="28601" y="612"/>
                  <a:pt x="28571" y="612"/>
                  <a:pt x="28559" y="606"/>
                </a:cubicBezTo>
                <a:cubicBezTo>
                  <a:pt x="28529" y="509"/>
                  <a:pt x="28595" y="437"/>
                  <a:pt x="28674" y="376"/>
                </a:cubicBezTo>
                <a:cubicBezTo>
                  <a:pt x="28620" y="314"/>
                  <a:pt x="28550" y="222"/>
                  <a:pt x="28477" y="222"/>
                </a:cubicBezTo>
                <a:cubicBezTo>
                  <a:pt x="28442" y="222"/>
                  <a:pt x="28406" y="243"/>
                  <a:pt x="28371" y="297"/>
                </a:cubicBezTo>
                <a:cubicBezTo>
                  <a:pt x="28377" y="91"/>
                  <a:pt x="28268" y="91"/>
                  <a:pt x="28105" y="73"/>
                </a:cubicBezTo>
                <a:cubicBezTo>
                  <a:pt x="27988" y="67"/>
                  <a:pt x="27828" y="0"/>
                  <a:pt x="27702" y="0"/>
                </a:cubicBez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689625" y="3586050"/>
            <a:ext cx="4109067" cy="1505023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220425" y="4022849"/>
            <a:ext cx="9584840" cy="1213925"/>
          </a:xfrm>
          <a:custGeom>
            <a:avLst/>
            <a:gdLst/>
            <a:ahLst/>
            <a:cxnLst/>
            <a:rect l="l" t="t" r="r" b="b"/>
            <a:pathLst>
              <a:path w="61756" h="11050" extrusionOk="0">
                <a:moveTo>
                  <a:pt x="576" y="0"/>
                </a:moveTo>
                <a:lnTo>
                  <a:pt x="1" y="10444"/>
                </a:lnTo>
                <a:lnTo>
                  <a:pt x="61453" y="11050"/>
                </a:lnTo>
                <a:cubicBezTo>
                  <a:pt x="61453" y="11050"/>
                  <a:pt x="61756" y="1738"/>
                  <a:pt x="60696" y="830"/>
                </a:cubicBezTo>
                <a:cubicBezTo>
                  <a:pt x="60440" y="610"/>
                  <a:pt x="60104" y="523"/>
                  <a:pt x="59690" y="523"/>
                </a:cubicBezTo>
                <a:cubicBezTo>
                  <a:pt x="58394" y="523"/>
                  <a:pt x="56336" y="1376"/>
                  <a:pt x="53582" y="1665"/>
                </a:cubicBezTo>
                <a:cubicBezTo>
                  <a:pt x="49950" y="2041"/>
                  <a:pt x="49647" y="1738"/>
                  <a:pt x="46547" y="4541"/>
                </a:cubicBezTo>
                <a:cubicBezTo>
                  <a:pt x="44902" y="6023"/>
                  <a:pt x="41225" y="6387"/>
                  <a:pt x="37836" y="6387"/>
                </a:cubicBezTo>
                <a:cubicBezTo>
                  <a:pt x="34827" y="6387"/>
                  <a:pt x="32045" y="6100"/>
                  <a:pt x="31108" y="6055"/>
                </a:cubicBezTo>
                <a:cubicBezTo>
                  <a:pt x="29354" y="5959"/>
                  <a:pt x="29455" y="5520"/>
                  <a:pt x="28611" y="5520"/>
                </a:cubicBezTo>
                <a:cubicBezTo>
                  <a:pt x="28496" y="5520"/>
                  <a:pt x="28364" y="5528"/>
                  <a:pt x="28208" y="5546"/>
                </a:cubicBezTo>
                <a:cubicBezTo>
                  <a:pt x="27434" y="5635"/>
                  <a:pt x="25368" y="6201"/>
                  <a:pt x="22116" y="6201"/>
                </a:cubicBezTo>
                <a:cubicBezTo>
                  <a:pt x="19827" y="6201"/>
                  <a:pt x="16950" y="5921"/>
                  <a:pt x="13520" y="4995"/>
                </a:cubicBezTo>
                <a:cubicBezTo>
                  <a:pt x="4754" y="2634"/>
                  <a:pt x="576" y="0"/>
                  <a:pt x="576" y="0"/>
                </a:cubicBezTo>
                <a:close/>
              </a:path>
            </a:pathLst>
          </a:custGeom>
          <a:solidFill>
            <a:srgbClr val="5A7C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7225165" y="-55053"/>
            <a:ext cx="2063762" cy="739622"/>
            <a:chOff x="6680975" y="98150"/>
            <a:chExt cx="2463017" cy="882709"/>
          </a:xfrm>
        </p:grpSpPr>
        <p:sp>
          <p:nvSpPr>
            <p:cNvPr id="16" name="Google Shape;16;p2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 flipH="1">
            <a:off x="5774326" y="33676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-304999" y="3950023"/>
            <a:ext cx="4765144" cy="1162455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-441526" y="4563192"/>
            <a:ext cx="10371925" cy="790375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rgbClr val="5A7C65"/>
          </a:solidFill>
          <a:ln>
            <a:noFill/>
          </a:ln>
        </p:spPr>
      </p:sp>
      <p:sp>
        <p:nvSpPr>
          <p:cNvPr id="25" name="Google Shape;25;p4"/>
          <p:cNvSpPr/>
          <p:nvPr/>
        </p:nvSpPr>
        <p:spPr>
          <a:xfrm>
            <a:off x="8379925" y="417850"/>
            <a:ext cx="1967984" cy="484803"/>
          </a:xfrm>
          <a:custGeom>
            <a:avLst/>
            <a:gdLst/>
            <a:ahLst/>
            <a:cxnLst/>
            <a:rect l="l" t="t" r="r" b="b"/>
            <a:pathLst>
              <a:path w="40764" h="10042" extrusionOk="0">
                <a:moveTo>
                  <a:pt x="10542" y="1"/>
                </a:moveTo>
                <a:cubicBezTo>
                  <a:pt x="7239" y="1"/>
                  <a:pt x="4571" y="2669"/>
                  <a:pt x="4571" y="5972"/>
                </a:cubicBezTo>
                <a:cubicBezTo>
                  <a:pt x="4571" y="6972"/>
                  <a:pt x="4838" y="7873"/>
                  <a:pt x="5238" y="8707"/>
                </a:cubicBezTo>
                <a:cubicBezTo>
                  <a:pt x="2436" y="9007"/>
                  <a:pt x="501" y="9507"/>
                  <a:pt x="1" y="10041"/>
                </a:cubicBezTo>
                <a:lnTo>
                  <a:pt x="40763" y="10041"/>
                </a:lnTo>
                <a:cubicBezTo>
                  <a:pt x="39329" y="9274"/>
                  <a:pt x="36594" y="8674"/>
                  <a:pt x="33425" y="8607"/>
                </a:cubicBezTo>
                <a:cubicBezTo>
                  <a:pt x="33258" y="7673"/>
                  <a:pt x="32591" y="6939"/>
                  <a:pt x="31723" y="6639"/>
                </a:cubicBezTo>
                <a:cubicBezTo>
                  <a:pt x="31290" y="6472"/>
                  <a:pt x="30923" y="6472"/>
                  <a:pt x="30556" y="6472"/>
                </a:cubicBezTo>
                <a:cubicBezTo>
                  <a:pt x="30389" y="4204"/>
                  <a:pt x="28521" y="2436"/>
                  <a:pt x="26220" y="2436"/>
                </a:cubicBezTo>
                <a:cubicBezTo>
                  <a:pt x="24251" y="2436"/>
                  <a:pt x="22617" y="3703"/>
                  <a:pt x="22050" y="5471"/>
                </a:cubicBezTo>
                <a:cubicBezTo>
                  <a:pt x="21249" y="4270"/>
                  <a:pt x="19915" y="3470"/>
                  <a:pt x="18381" y="3470"/>
                </a:cubicBezTo>
                <a:cubicBezTo>
                  <a:pt x="17580" y="3470"/>
                  <a:pt x="16846" y="3670"/>
                  <a:pt x="16179" y="4037"/>
                </a:cubicBezTo>
                <a:cubicBezTo>
                  <a:pt x="15378" y="1702"/>
                  <a:pt x="13177" y="1"/>
                  <a:pt x="10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 flipH="1">
            <a:off x="7469715" y="2385097"/>
            <a:ext cx="2063762" cy="739622"/>
            <a:chOff x="6680975" y="98150"/>
            <a:chExt cx="2463017" cy="882709"/>
          </a:xfrm>
        </p:grpSpPr>
        <p:sp>
          <p:nvSpPr>
            <p:cNvPr id="27" name="Google Shape;27;p4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4"/>
          <p:cNvSpPr/>
          <p:nvPr/>
        </p:nvSpPr>
        <p:spPr>
          <a:xfrm>
            <a:off x="-476000" y="285435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Chau Philomene One"/>
              <a:buNone/>
              <a:defRPr sz="24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microsoft.com/office/2007/relationships/hdphoto" Target="../media/hdphoto1.wdp"/><Relationship Id="rId10" Type="http://schemas.microsoft.com/office/2007/relationships/hdphoto" Target="../media/hdphoto2.wdp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1744855" y="1555094"/>
            <a:ext cx="5442000" cy="13977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 dirty="0"/>
              <a:t>T</a:t>
            </a:r>
            <a:r>
              <a:rPr lang="en-US" sz="4900" dirty="0"/>
              <a:t>EAM</a:t>
            </a:r>
            <a:br>
              <a:rPr lang="en-US" sz="4900" dirty="0"/>
            </a:br>
            <a:r>
              <a:rPr lang="en-US" sz="4900" dirty="0"/>
              <a:t> WOODHEX</a:t>
            </a:r>
            <a:endParaRPr dirty="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1858749" y="3521466"/>
            <a:ext cx="51177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Project on the topic ”Green Challenges”</a:t>
            </a:r>
            <a:endParaRPr sz="1600" dirty="0"/>
          </a:p>
        </p:txBody>
      </p:sp>
      <p:grpSp>
        <p:nvGrpSpPr>
          <p:cNvPr id="70" name="Google Shape;70;p15"/>
          <p:cNvGrpSpPr/>
          <p:nvPr/>
        </p:nvGrpSpPr>
        <p:grpSpPr>
          <a:xfrm>
            <a:off x="6495246" y="1248862"/>
            <a:ext cx="2755533" cy="4030891"/>
            <a:chOff x="6462350" y="1249600"/>
            <a:chExt cx="2755533" cy="4030891"/>
          </a:xfrm>
        </p:grpSpPr>
        <p:sp>
          <p:nvSpPr>
            <p:cNvPr id="71" name="Google Shape;71;p15"/>
            <p:cNvSpPr/>
            <p:nvPr/>
          </p:nvSpPr>
          <p:spPr>
            <a:xfrm>
              <a:off x="7343662" y="2596681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7463696" y="1671600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7852083" y="1990800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7890232" y="2925746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7765921" y="1842483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7891629" y="3888975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7907168" y="2987900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7901537" y="2006296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7908565" y="1966751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7438292" y="3749127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6965140" y="2771798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7253266" y="1578368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7836545" y="2499215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7904331" y="3938385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8008869" y="4360682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7809701" y="2023274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7058331" y="1249600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7619382" y="1572398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7757749" y="1647340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6532974" y="2135220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6664313" y="2257074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7274436" y="2420463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7520187" y="273007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6999012" y="3495385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7099316" y="3521466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7763211" y="3634513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7857736" y="3749129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10;p15"/>
          <p:cNvGrpSpPr/>
          <p:nvPr/>
        </p:nvGrpSpPr>
        <p:grpSpPr>
          <a:xfrm>
            <a:off x="-12850" y="1205875"/>
            <a:ext cx="2755533" cy="4030891"/>
            <a:chOff x="-12850" y="1205375"/>
            <a:chExt cx="2755533" cy="4030891"/>
          </a:xfrm>
        </p:grpSpPr>
        <p:sp>
          <p:nvSpPr>
            <p:cNvPr id="111" name="Google Shape;111;p15"/>
            <p:cNvSpPr/>
            <p:nvPr/>
          </p:nvSpPr>
          <p:spPr>
            <a:xfrm flipH="1">
              <a:off x="1189055" y="2552456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 flipH="1">
              <a:off x="1165047" y="1627375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 flipH="1">
              <a:off x="857149" y="1946575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 flipH="1">
              <a:off x="475834" y="2881521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 flipH="1">
              <a:off x="1132571" y="1798258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 flipH="1">
              <a:off x="660860" y="3844750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flipH="1">
              <a:off x="275270" y="2943675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flipH="1">
              <a:off x="913672" y="1962071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 flipH="1">
              <a:off x="569067" y="1922526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 flipH="1">
              <a:off x="1187657" y="3704902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 flipH="1">
              <a:off x="1179192" y="2727573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 flipH="1">
              <a:off x="1180587" y="1534143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 flipH="1">
              <a:off x="1206030" y="2454990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 flipH="1">
              <a:off x="1155180" y="3894160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flipH="1">
              <a:off x="924976" y="4316457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 flipH="1">
              <a:off x="1304894" y="1979049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 flipH="1">
              <a:off x="422152" y="1205375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 flipH="1">
              <a:off x="595872" y="1279089"/>
              <a:ext cx="1378506" cy="385040"/>
            </a:xfrm>
            <a:custGeom>
              <a:avLst/>
              <a:gdLst/>
              <a:ahLst/>
              <a:cxnLst/>
              <a:rect l="l" t="t" r="r" b="b"/>
              <a:pathLst>
                <a:path w="32558" h="9094" extrusionOk="0">
                  <a:moveTo>
                    <a:pt x="13951" y="1"/>
                  </a:moveTo>
                  <a:cubicBezTo>
                    <a:pt x="13542" y="1"/>
                    <a:pt x="13133" y="85"/>
                    <a:pt x="12776" y="254"/>
                  </a:cubicBezTo>
                  <a:cubicBezTo>
                    <a:pt x="12376" y="454"/>
                    <a:pt x="12076" y="788"/>
                    <a:pt x="12176" y="1155"/>
                  </a:cubicBezTo>
                  <a:cubicBezTo>
                    <a:pt x="12209" y="1321"/>
                    <a:pt x="12343" y="1455"/>
                    <a:pt x="12309" y="1622"/>
                  </a:cubicBezTo>
                  <a:cubicBezTo>
                    <a:pt x="12309" y="1822"/>
                    <a:pt x="12042" y="1989"/>
                    <a:pt x="11776" y="2089"/>
                  </a:cubicBezTo>
                  <a:cubicBezTo>
                    <a:pt x="11391" y="2228"/>
                    <a:pt x="10994" y="2283"/>
                    <a:pt x="10589" y="2283"/>
                  </a:cubicBezTo>
                  <a:cubicBezTo>
                    <a:pt x="9344" y="2283"/>
                    <a:pt x="8022" y="1764"/>
                    <a:pt x="6739" y="1588"/>
                  </a:cubicBezTo>
                  <a:cubicBezTo>
                    <a:pt x="6416" y="1542"/>
                    <a:pt x="6087" y="1519"/>
                    <a:pt x="5759" y="1519"/>
                  </a:cubicBezTo>
                  <a:cubicBezTo>
                    <a:pt x="4427" y="1519"/>
                    <a:pt x="3099" y="1893"/>
                    <a:pt x="2135" y="2589"/>
                  </a:cubicBezTo>
                  <a:cubicBezTo>
                    <a:pt x="2213" y="2666"/>
                    <a:pt x="2325" y="2724"/>
                    <a:pt x="2450" y="2757"/>
                  </a:cubicBezTo>
                  <a:lnTo>
                    <a:pt x="2450" y="2757"/>
                  </a:lnTo>
                  <a:cubicBezTo>
                    <a:pt x="1745" y="2909"/>
                    <a:pt x="1178" y="3420"/>
                    <a:pt x="734" y="3890"/>
                  </a:cubicBezTo>
                  <a:cubicBezTo>
                    <a:pt x="367" y="4257"/>
                    <a:pt x="1" y="4690"/>
                    <a:pt x="34" y="5157"/>
                  </a:cubicBezTo>
                  <a:cubicBezTo>
                    <a:pt x="61" y="5535"/>
                    <a:pt x="501" y="5890"/>
                    <a:pt x="968" y="5890"/>
                  </a:cubicBezTo>
                  <a:cubicBezTo>
                    <a:pt x="1079" y="5890"/>
                    <a:pt x="1192" y="5870"/>
                    <a:pt x="1301" y="5825"/>
                  </a:cubicBezTo>
                  <a:cubicBezTo>
                    <a:pt x="1633" y="5686"/>
                    <a:pt x="1942" y="5342"/>
                    <a:pt x="2247" y="5342"/>
                  </a:cubicBezTo>
                  <a:cubicBezTo>
                    <a:pt x="2310" y="5342"/>
                    <a:pt x="2373" y="5357"/>
                    <a:pt x="2436" y="5391"/>
                  </a:cubicBezTo>
                  <a:cubicBezTo>
                    <a:pt x="2569" y="5491"/>
                    <a:pt x="2602" y="5624"/>
                    <a:pt x="2669" y="5758"/>
                  </a:cubicBezTo>
                  <a:cubicBezTo>
                    <a:pt x="2869" y="6091"/>
                    <a:pt x="3403" y="6258"/>
                    <a:pt x="3870" y="6258"/>
                  </a:cubicBezTo>
                  <a:cubicBezTo>
                    <a:pt x="4370" y="6225"/>
                    <a:pt x="4837" y="6091"/>
                    <a:pt x="5271" y="5925"/>
                  </a:cubicBezTo>
                  <a:cubicBezTo>
                    <a:pt x="5393" y="5876"/>
                    <a:pt x="5515" y="5845"/>
                    <a:pt x="5637" y="5845"/>
                  </a:cubicBezTo>
                  <a:cubicBezTo>
                    <a:pt x="5682" y="5845"/>
                    <a:pt x="5727" y="5849"/>
                    <a:pt x="5771" y="5858"/>
                  </a:cubicBezTo>
                  <a:cubicBezTo>
                    <a:pt x="6038" y="5925"/>
                    <a:pt x="6105" y="6192"/>
                    <a:pt x="6105" y="6425"/>
                  </a:cubicBezTo>
                  <a:cubicBezTo>
                    <a:pt x="6105" y="7059"/>
                    <a:pt x="6338" y="7793"/>
                    <a:pt x="7072" y="8093"/>
                  </a:cubicBezTo>
                  <a:cubicBezTo>
                    <a:pt x="7364" y="8220"/>
                    <a:pt x="7685" y="8269"/>
                    <a:pt x="8016" y="8269"/>
                  </a:cubicBezTo>
                  <a:cubicBezTo>
                    <a:pt x="8556" y="8269"/>
                    <a:pt x="9124" y="8138"/>
                    <a:pt x="9641" y="7993"/>
                  </a:cubicBezTo>
                  <a:cubicBezTo>
                    <a:pt x="10141" y="7826"/>
                    <a:pt x="10775" y="7593"/>
                    <a:pt x="10808" y="7192"/>
                  </a:cubicBezTo>
                  <a:cubicBezTo>
                    <a:pt x="10842" y="6759"/>
                    <a:pt x="10174" y="6392"/>
                    <a:pt x="10275" y="5958"/>
                  </a:cubicBezTo>
                  <a:cubicBezTo>
                    <a:pt x="10367" y="5586"/>
                    <a:pt x="10920" y="5387"/>
                    <a:pt x="11426" y="5387"/>
                  </a:cubicBezTo>
                  <a:cubicBezTo>
                    <a:pt x="11465" y="5387"/>
                    <a:pt x="11504" y="5389"/>
                    <a:pt x="11542" y="5391"/>
                  </a:cubicBezTo>
                  <a:cubicBezTo>
                    <a:pt x="12743" y="5424"/>
                    <a:pt x="13877" y="6058"/>
                    <a:pt x="14211" y="6892"/>
                  </a:cubicBezTo>
                  <a:cubicBezTo>
                    <a:pt x="14411" y="7359"/>
                    <a:pt x="14377" y="7859"/>
                    <a:pt x="14711" y="8293"/>
                  </a:cubicBezTo>
                  <a:cubicBezTo>
                    <a:pt x="15078" y="8793"/>
                    <a:pt x="15845" y="9094"/>
                    <a:pt x="16612" y="9094"/>
                  </a:cubicBezTo>
                  <a:cubicBezTo>
                    <a:pt x="17380" y="9094"/>
                    <a:pt x="18147" y="8860"/>
                    <a:pt x="18747" y="8527"/>
                  </a:cubicBezTo>
                  <a:cubicBezTo>
                    <a:pt x="19052" y="8349"/>
                    <a:pt x="19318" y="8016"/>
                    <a:pt x="19222" y="7794"/>
                  </a:cubicBezTo>
                  <a:lnTo>
                    <a:pt x="19222" y="7794"/>
                  </a:lnTo>
                  <a:cubicBezTo>
                    <a:pt x="19652" y="8095"/>
                    <a:pt x="20249" y="8264"/>
                    <a:pt x="20839" y="8264"/>
                  </a:cubicBezTo>
                  <a:cubicBezTo>
                    <a:pt x="21057" y="8264"/>
                    <a:pt x="21275" y="8241"/>
                    <a:pt x="21483" y="8193"/>
                  </a:cubicBezTo>
                  <a:cubicBezTo>
                    <a:pt x="22350" y="7993"/>
                    <a:pt x="23050" y="7359"/>
                    <a:pt x="23117" y="6692"/>
                  </a:cubicBezTo>
                  <a:cubicBezTo>
                    <a:pt x="23117" y="6558"/>
                    <a:pt x="23117" y="6458"/>
                    <a:pt x="23184" y="6325"/>
                  </a:cubicBezTo>
                  <a:cubicBezTo>
                    <a:pt x="23291" y="6132"/>
                    <a:pt x="23591" y="6035"/>
                    <a:pt x="23898" y="6035"/>
                  </a:cubicBezTo>
                  <a:cubicBezTo>
                    <a:pt x="24069" y="6035"/>
                    <a:pt x="24242" y="6065"/>
                    <a:pt x="24385" y="6125"/>
                  </a:cubicBezTo>
                  <a:cubicBezTo>
                    <a:pt x="24785" y="6258"/>
                    <a:pt x="25052" y="6592"/>
                    <a:pt x="25319" y="6859"/>
                  </a:cubicBezTo>
                  <a:cubicBezTo>
                    <a:pt x="25952" y="7492"/>
                    <a:pt x="26820" y="8060"/>
                    <a:pt x="27887" y="8226"/>
                  </a:cubicBezTo>
                  <a:cubicBezTo>
                    <a:pt x="28062" y="8255"/>
                    <a:pt x="28244" y="8269"/>
                    <a:pt x="28425" y="8269"/>
                  </a:cubicBezTo>
                  <a:cubicBezTo>
                    <a:pt x="29317" y="8269"/>
                    <a:pt x="30229" y="7935"/>
                    <a:pt x="30589" y="7326"/>
                  </a:cubicBezTo>
                  <a:cubicBezTo>
                    <a:pt x="31723" y="7259"/>
                    <a:pt x="32557" y="6258"/>
                    <a:pt x="32157" y="5491"/>
                  </a:cubicBezTo>
                  <a:cubicBezTo>
                    <a:pt x="31908" y="4949"/>
                    <a:pt x="31125" y="4621"/>
                    <a:pt x="30365" y="4621"/>
                  </a:cubicBezTo>
                  <a:cubicBezTo>
                    <a:pt x="30207" y="4621"/>
                    <a:pt x="30049" y="4635"/>
                    <a:pt x="29898" y="4665"/>
                  </a:cubicBezTo>
                  <a:lnTo>
                    <a:pt x="29898" y="4665"/>
                  </a:lnTo>
                  <a:cubicBezTo>
                    <a:pt x="30011" y="4566"/>
                    <a:pt x="30093" y="4441"/>
                    <a:pt x="30122" y="4324"/>
                  </a:cubicBezTo>
                  <a:cubicBezTo>
                    <a:pt x="30189" y="4023"/>
                    <a:pt x="30089" y="3756"/>
                    <a:pt x="29955" y="3456"/>
                  </a:cubicBezTo>
                  <a:cubicBezTo>
                    <a:pt x="29788" y="3089"/>
                    <a:pt x="29588" y="2656"/>
                    <a:pt x="29155" y="2389"/>
                  </a:cubicBezTo>
                  <a:cubicBezTo>
                    <a:pt x="28839" y="2215"/>
                    <a:pt x="28464" y="2146"/>
                    <a:pt x="28076" y="2146"/>
                  </a:cubicBezTo>
                  <a:cubicBezTo>
                    <a:pt x="27642" y="2146"/>
                    <a:pt x="27191" y="2232"/>
                    <a:pt x="26786" y="2355"/>
                  </a:cubicBezTo>
                  <a:cubicBezTo>
                    <a:pt x="26019" y="2589"/>
                    <a:pt x="25319" y="2956"/>
                    <a:pt x="24485" y="3056"/>
                  </a:cubicBezTo>
                  <a:cubicBezTo>
                    <a:pt x="24321" y="3080"/>
                    <a:pt x="24177" y="3090"/>
                    <a:pt x="24049" y="3090"/>
                  </a:cubicBezTo>
                  <a:cubicBezTo>
                    <a:pt x="23104" y="3090"/>
                    <a:pt x="22983" y="2518"/>
                    <a:pt x="21749" y="2489"/>
                  </a:cubicBezTo>
                  <a:cubicBezTo>
                    <a:pt x="21668" y="2470"/>
                    <a:pt x="21594" y="2462"/>
                    <a:pt x="21525" y="2462"/>
                  </a:cubicBezTo>
                  <a:cubicBezTo>
                    <a:pt x="20978" y="2462"/>
                    <a:pt x="20797" y="2989"/>
                    <a:pt x="20115" y="2989"/>
                  </a:cubicBezTo>
                  <a:cubicBezTo>
                    <a:pt x="20061" y="2992"/>
                    <a:pt x="20006" y="2993"/>
                    <a:pt x="19952" y="2993"/>
                  </a:cubicBezTo>
                  <a:cubicBezTo>
                    <a:pt x="19229" y="2993"/>
                    <a:pt x="18464" y="2785"/>
                    <a:pt x="18247" y="2289"/>
                  </a:cubicBezTo>
                  <a:cubicBezTo>
                    <a:pt x="18080" y="1922"/>
                    <a:pt x="18247" y="1455"/>
                    <a:pt x="17880" y="1188"/>
                  </a:cubicBezTo>
                  <a:cubicBezTo>
                    <a:pt x="17546" y="988"/>
                    <a:pt x="17079" y="1055"/>
                    <a:pt x="16679" y="988"/>
                  </a:cubicBezTo>
                  <a:cubicBezTo>
                    <a:pt x="15979" y="854"/>
                    <a:pt x="15512" y="387"/>
                    <a:pt x="14878" y="154"/>
                  </a:cubicBezTo>
                  <a:cubicBezTo>
                    <a:pt x="14586" y="52"/>
                    <a:pt x="14269" y="1"/>
                    <a:pt x="13951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 flipH="1">
              <a:off x="190549" y="1528173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 flipH="1">
              <a:off x="330355" y="1603115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 flipH="1">
              <a:off x="1354312" y="2090995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 flipH="1">
              <a:off x="1485650" y="2212849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 flipH="1">
              <a:off x="52141" y="2376238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 flipH="1">
              <a:off x="177526" y="265212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 flipH="1">
              <a:off x="1197567" y="3451160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 flipH="1">
              <a:off x="1299225" y="3477241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 flipH="1">
              <a:off x="481466" y="3590288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 flipH="1">
              <a:off x="576096" y="3637454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xfrm>
            <a:off x="141495" y="188158"/>
            <a:ext cx="7704000" cy="8987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Our team:</a:t>
            </a:r>
            <a:br>
              <a:rPr lang="en" dirty="0"/>
            </a:br>
            <a:r>
              <a:rPr lang="en" sz="1800" dirty="0"/>
              <a:t>Sorted by names </a:t>
            </a:r>
            <a:r>
              <a:rPr lang="en-US" sz="1800" dirty="0"/>
              <a:t>and roles</a:t>
            </a:r>
            <a:br>
              <a:rPr lang="en" dirty="0"/>
            </a:br>
            <a:r>
              <a:rPr lang="en" dirty="0"/>
              <a:t> </a:t>
            </a:r>
            <a:endParaRPr dirty="0"/>
          </a:p>
        </p:txBody>
      </p:sp>
      <p:grpSp>
        <p:nvGrpSpPr>
          <p:cNvPr id="157" name="Google Shape;157;p16"/>
          <p:cNvGrpSpPr/>
          <p:nvPr/>
        </p:nvGrpSpPr>
        <p:grpSpPr>
          <a:xfrm flipH="1">
            <a:off x="7445049" y="2423133"/>
            <a:ext cx="930825" cy="2908879"/>
            <a:chOff x="96303" y="343149"/>
            <a:chExt cx="1484095" cy="4637881"/>
          </a:xfrm>
        </p:grpSpPr>
        <p:sp>
          <p:nvSpPr>
            <p:cNvPr id="158" name="Google Shape;158;p16"/>
            <p:cNvSpPr/>
            <p:nvPr/>
          </p:nvSpPr>
          <p:spPr>
            <a:xfrm>
              <a:off x="757575" y="4186027"/>
              <a:ext cx="184358" cy="795003"/>
            </a:xfrm>
            <a:custGeom>
              <a:avLst/>
              <a:gdLst/>
              <a:ahLst/>
              <a:cxnLst/>
              <a:rect l="l" t="t" r="r" b="b"/>
              <a:pathLst>
                <a:path w="1278" h="5511" extrusionOk="0">
                  <a:moveTo>
                    <a:pt x="1054" y="1"/>
                  </a:moveTo>
                  <a:cubicBezTo>
                    <a:pt x="987" y="1"/>
                    <a:pt x="908" y="7"/>
                    <a:pt x="842" y="7"/>
                  </a:cubicBezTo>
                  <a:cubicBezTo>
                    <a:pt x="636" y="13"/>
                    <a:pt x="424" y="31"/>
                    <a:pt x="218" y="31"/>
                  </a:cubicBezTo>
                  <a:cubicBezTo>
                    <a:pt x="200" y="1406"/>
                    <a:pt x="127" y="2780"/>
                    <a:pt x="67" y="4148"/>
                  </a:cubicBezTo>
                  <a:lnTo>
                    <a:pt x="0" y="5510"/>
                  </a:lnTo>
                  <a:lnTo>
                    <a:pt x="36" y="5510"/>
                  </a:lnTo>
                  <a:cubicBezTo>
                    <a:pt x="454" y="5504"/>
                    <a:pt x="866" y="5492"/>
                    <a:pt x="1278" y="5486"/>
                  </a:cubicBezTo>
                  <a:lnTo>
                    <a:pt x="1169" y="4354"/>
                  </a:lnTo>
                  <a:cubicBezTo>
                    <a:pt x="1120" y="3961"/>
                    <a:pt x="1078" y="3543"/>
                    <a:pt x="1108" y="3131"/>
                  </a:cubicBezTo>
                  <a:cubicBezTo>
                    <a:pt x="1120" y="2937"/>
                    <a:pt x="1144" y="2750"/>
                    <a:pt x="1126" y="2550"/>
                  </a:cubicBezTo>
                  <a:cubicBezTo>
                    <a:pt x="1114" y="2356"/>
                    <a:pt x="1048" y="2156"/>
                    <a:pt x="1017" y="1963"/>
                  </a:cubicBezTo>
                  <a:cubicBezTo>
                    <a:pt x="969" y="1660"/>
                    <a:pt x="1005" y="1357"/>
                    <a:pt x="1029" y="1054"/>
                  </a:cubicBezTo>
                  <a:cubicBezTo>
                    <a:pt x="1054" y="703"/>
                    <a:pt x="1054" y="346"/>
                    <a:pt x="105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96303" y="343149"/>
              <a:ext cx="1484095" cy="4207991"/>
            </a:xfrm>
            <a:custGeom>
              <a:avLst/>
              <a:gdLst/>
              <a:ahLst/>
              <a:cxnLst/>
              <a:rect l="l" t="t" r="r" b="b"/>
              <a:pathLst>
                <a:path w="10288" h="29170" extrusionOk="0">
                  <a:moveTo>
                    <a:pt x="8405" y="17622"/>
                  </a:moveTo>
                  <a:lnTo>
                    <a:pt x="8405" y="17622"/>
                  </a:lnTo>
                  <a:cubicBezTo>
                    <a:pt x="8438" y="17705"/>
                    <a:pt x="8480" y="17832"/>
                    <a:pt x="8491" y="17832"/>
                  </a:cubicBezTo>
                  <a:cubicBezTo>
                    <a:pt x="8498" y="17832"/>
                    <a:pt x="8492" y="17783"/>
                    <a:pt x="8465" y="17643"/>
                  </a:cubicBezTo>
                  <a:cubicBezTo>
                    <a:pt x="8444" y="17636"/>
                    <a:pt x="8424" y="17629"/>
                    <a:pt x="8405" y="17622"/>
                  </a:cubicBezTo>
                  <a:close/>
                  <a:moveTo>
                    <a:pt x="5383" y="1"/>
                  </a:moveTo>
                  <a:cubicBezTo>
                    <a:pt x="4960" y="182"/>
                    <a:pt x="4911" y="394"/>
                    <a:pt x="4766" y="618"/>
                  </a:cubicBezTo>
                  <a:cubicBezTo>
                    <a:pt x="4475" y="1084"/>
                    <a:pt x="4439" y="1036"/>
                    <a:pt x="4294" y="1980"/>
                  </a:cubicBezTo>
                  <a:cubicBezTo>
                    <a:pt x="4003" y="2374"/>
                    <a:pt x="3961" y="2907"/>
                    <a:pt x="3912" y="3367"/>
                  </a:cubicBezTo>
                  <a:cubicBezTo>
                    <a:pt x="4402" y="3434"/>
                    <a:pt x="3567" y="4118"/>
                    <a:pt x="3591" y="4765"/>
                  </a:cubicBezTo>
                  <a:cubicBezTo>
                    <a:pt x="3125" y="4784"/>
                    <a:pt x="3385" y="5310"/>
                    <a:pt x="3325" y="6176"/>
                  </a:cubicBezTo>
                  <a:cubicBezTo>
                    <a:pt x="2538" y="6352"/>
                    <a:pt x="3555" y="7175"/>
                    <a:pt x="3095" y="7593"/>
                  </a:cubicBezTo>
                  <a:cubicBezTo>
                    <a:pt x="3904" y="8061"/>
                    <a:pt x="3258" y="9004"/>
                    <a:pt x="2881" y="9004"/>
                  </a:cubicBezTo>
                  <a:cubicBezTo>
                    <a:pt x="2878" y="9004"/>
                    <a:pt x="2874" y="9004"/>
                    <a:pt x="2871" y="9004"/>
                  </a:cubicBezTo>
                  <a:cubicBezTo>
                    <a:pt x="2229" y="9379"/>
                    <a:pt x="2429" y="10535"/>
                    <a:pt x="2622" y="10687"/>
                  </a:cubicBezTo>
                  <a:cubicBezTo>
                    <a:pt x="2314" y="11425"/>
                    <a:pt x="3161" y="11988"/>
                    <a:pt x="2374" y="12364"/>
                  </a:cubicBezTo>
                  <a:cubicBezTo>
                    <a:pt x="1975" y="12957"/>
                    <a:pt x="2356" y="13902"/>
                    <a:pt x="2126" y="14047"/>
                  </a:cubicBezTo>
                  <a:cubicBezTo>
                    <a:pt x="1690" y="14864"/>
                    <a:pt x="1841" y="14555"/>
                    <a:pt x="1872" y="15724"/>
                  </a:cubicBezTo>
                  <a:cubicBezTo>
                    <a:pt x="2277" y="16329"/>
                    <a:pt x="1775" y="16559"/>
                    <a:pt x="1624" y="17407"/>
                  </a:cubicBezTo>
                  <a:cubicBezTo>
                    <a:pt x="1" y="18146"/>
                    <a:pt x="1260" y="17867"/>
                    <a:pt x="1400" y="18993"/>
                  </a:cubicBezTo>
                  <a:cubicBezTo>
                    <a:pt x="1079" y="19944"/>
                    <a:pt x="1151" y="20174"/>
                    <a:pt x="1248" y="20592"/>
                  </a:cubicBezTo>
                  <a:cubicBezTo>
                    <a:pt x="332" y="21280"/>
                    <a:pt x="536" y="22208"/>
                    <a:pt x="1090" y="22208"/>
                  </a:cubicBezTo>
                  <a:cubicBezTo>
                    <a:pt x="1140" y="22208"/>
                    <a:pt x="1193" y="22200"/>
                    <a:pt x="1248" y="22184"/>
                  </a:cubicBezTo>
                  <a:lnTo>
                    <a:pt x="1248" y="22184"/>
                  </a:lnTo>
                  <a:cubicBezTo>
                    <a:pt x="1200" y="22947"/>
                    <a:pt x="727" y="23292"/>
                    <a:pt x="1472" y="23758"/>
                  </a:cubicBezTo>
                  <a:cubicBezTo>
                    <a:pt x="1248" y="24255"/>
                    <a:pt x="2241" y="24933"/>
                    <a:pt x="1926" y="25369"/>
                  </a:cubicBezTo>
                  <a:cubicBezTo>
                    <a:pt x="2187" y="26041"/>
                    <a:pt x="2344" y="26440"/>
                    <a:pt x="2629" y="26937"/>
                  </a:cubicBezTo>
                  <a:cubicBezTo>
                    <a:pt x="3129" y="27798"/>
                    <a:pt x="3834" y="29170"/>
                    <a:pt x="4721" y="29170"/>
                  </a:cubicBezTo>
                  <a:cubicBezTo>
                    <a:pt x="4843" y="29170"/>
                    <a:pt x="4969" y="29143"/>
                    <a:pt x="5099" y="29086"/>
                  </a:cubicBezTo>
                  <a:cubicBezTo>
                    <a:pt x="6528" y="28450"/>
                    <a:pt x="7829" y="27367"/>
                    <a:pt x="8635" y="26089"/>
                  </a:cubicBezTo>
                  <a:cubicBezTo>
                    <a:pt x="8895" y="25665"/>
                    <a:pt x="9101" y="25217"/>
                    <a:pt x="9246" y="24757"/>
                  </a:cubicBezTo>
                  <a:cubicBezTo>
                    <a:pt x="9670" y="23958"/>
                    <a:pt x="10287" y="23352"/>
                    <a:pt x="9440" y="23346"/>
                  </a:cubicBezTo>
                  <a:cubicBezTo>
                    <a:pt x="9712" y="23159"/>
                    <a:pt x="9246" y="23165"/>
                    <a:pt x="9288" y="22099"/>
                  </a:cubicBezTo>
                  <a:lnTo>
                    <a:pt x="9288" y="22099"/>
                  </a:lnTo>
                  <a:cubicBezTo>
                    <a:pt x="9360" y="22135"/>
                    <a:pt x="9394" y="22151"/>
                    <a:pt x="9399" y="22151"/>
                  </a:cubicBezTo>
                  <a:cubicBezTo>
                    <a:pt x="9438" y="22151"/>
                    <a:pt x="7998" y="21295"/>
                    <a:pt x="9004" y="20864"/>
                  </a:cubicBezTo>
                  <a:cubicBezTo>
                    <a:pt x="9282" y="20598"/>
                    <a:pt x="9058" y="20168"/>
                    <a:pt x="8713" y="19629"/>
                  </a:cubicBezTo>
                  <a:lnTo>
                    <a:pt x="8713" y="19629"/>
                  </a:lnTo>
                  <a:cubicBezTo>
                    <a:pt x="8771" y="19661"/>
                    <a:pt x="8807" y="19675"/>
                    <a:pt x="8825" y="19675"/>
                  </a:cubicBezTo>
                  <a:cubicBezTo>
                    <a:pt x="8975" y="19675"/>
                    <a:pt x="7963" y="18723"/>
                    <a:pt x="8562" y="18642"/>
                  </a:cubicBezTo>
                  <a:cubicBezTo>
                    <a:pt x="8429" y="18008"/>
                    <a:pt x="8376" y="17716"/>
                    <a:pt x="8365" y="17606"/>
                  </a:cubicBezTo>
                  <a:lnTo>
                    <a:pt x="8365" y="17606"/>
                  </a:lnTo>
                  <a:cubicBezTo>
                    <a:pt x="8378" y="17612"/>
                    <a:pt x="8392" y="17617"/>
                    <a:pt x="8405" y="17622"/>
                  </a:cubicBezTo>
                  <a:lnTo>
                    <a:pt x="8405" y="17622"/>
                  </a:lnTo>
                  <a:cubicBezTo>
                    <a:pt x="8389" y="17581"/>
                    <a:pt x="8375" y="17551"/>
                    <a:pt x="8368" y="17551"/>
                  </a:cubicBezTo>
                  <a:cubicBezTo>
                    <a:pt x="8363" y="17551"/>
                    <a:pt x="8361" y="17567"/>
                    <a:pt x="8365" y="17606"/>
                  </a:cubicBezTo>
                  <a:lnTo>
                    <a:pt x="8365" y="17606"/>
                  </a:lnTo>
                  <a:cubicBezTo>
                    <a:pt x="7740" y="17357"/>
                    <a:pt x="7942" y="17031"/>
                    <a:pt x="8392" y="16644"/>
                  </a:cubicBezTo>
                  <a:cubicBezTo>
                    <a:pt x="8538" y="16293"/>
                    <a:pt x="8895" y="15542"/>
                    <a:pt x="8271" y="15161"/>
                  </a:cubicBezTo>
                  <a:cubicBezTo>
                    <a:pt x="7924" y="14719"/>
                    <a:pt x="8098" y="13681"/>
                    <a:pt x="8119" y="13681"/>
                  </a:cubicBezTo>
                  <a:cubicBezTo>
                    <a:pt x="8119" y="13681"/>
                    <a:pt x="8120" y="13682"/>
                    <a:pt x="8120" y="13684"/>
                  </a:cubicBezTo>
                  <a:cubicBezTo>
                    <a:pt x="8453" y="12769"/>
                    <a:pt x="8417" y="13411"/>
                    <a:pt x="7944" y="12206"/>
                  </a:cubicBezTo>
                  <a:cubicBezTo>
                    <a:pt x="7527" y="11540"/>
                    <a:pt x="8411" y="11062"/>
                    <a:pt x="7751" y="10729"/>
                  </a:cubicBezTo>
                  <a:cubicBezTo>
                    <a:pt x="7363" y="10239"/>
                    <a:pt x="7091" y="10027"/>
                    <a:pt x="7599" y="9772"/>
                  </a:cubicBezTo>
                  <a:lnTo>
                    <a:pt x="7599" y="9772"/>
                  </a:lnTo>
                  <a:cubicBezTo>
                    <a:pt x="7648" y="9787"/>
                    <a:pt x="7691" y="9794"/>
                    <a:pt x="7728" y="9794"/>
                  </a:cubicBezTo>
                  <a:cubicBezTo>
                    <a:pt x="8181" y="9794"/>
                    <a:pt x="7750" y="8760"/>
                    <a:pt x="7499" y="8760"/>
                  </a:cubicBezTo>
                  <a:cubicBezTo>
                    <a:pt x="7469" y="8760"/>
                    <a:pt x="7441" y="8776"/>
                    <a:pt x="7418" y="8810"/>
                  </a:cubicBezTo>
                  <a:cubicBezTo>
                    <a:pt x="7013" y="8052"/>
                    <a:pt x="6740" y="7686"/>
                    <a:pt x="6847" y="7686"/>
                  </a:cubicBezTo>
                  <a:cubicBezTo>
                    <a:pt x="6890" y="7686"/>
                    <a:pt x="6996" y="7746"/>
                    <a:pt x="7181" y="7865"/>
                  </a:cubicBezTo>
                  <a:cubicBezTo>
                    <a:pt x="7569" y="6751"/>
                    <a:pt x="6739" y="7454"/>
                    <a:pt x="6909" y="6957"/>
                  </a:cubicBezTo>
                  <a:cubicBezTo>
                    <a:pt x="7248" y="6249"/>
                    <a:pt x="7266" y="6812"/>
                    <a:pt x="6679" y="6037"/>
                  </a:cubicBezTo>
                  <a:cubicBezTo>
                    <a:pt x="6691" y="5540"/>
                    <a:pt x="6425" y="5201"/>
                    <a:pt x="6576" y="4608"/>
                  </a:cubicBezTo>
                  <a:cubicBezTo>
                    <a:pt x="6939" y="4221"/>
                    <a:pt x="6709" y="3918"/>
                    <a:pt x="6594" y="3161"/>
                  </a:cubicBezTo>
                  <a:cubicBezTo>
                    <a:pt x="6812" y="2550"/>
                    <a:pt x="6431" y="2313"/>
                    <a:pt x="6491" y="1756"/>
                  </a:cubicBezTo>
                  <a:cubicBezTo>
                    <a:pt x="6443" y="1526"/>
                    <a:pt x="6388" y="1302"/>
                    <a:pt x="6310" y="1084"/>
                  </a:cubicBezTo>
                  <a:cubicBezTo>
                    <a:pt x="6237" y="860"/>
                    <a:pt x="6134" y="642"/>
                    <a:pt x="6007" y="437"/>
                  </a:cubicBezTo>
                  <a:cubicBezTo>
                    <a:pt x="5971" y="98"/>
                    <a:pt x="5589" y="43"/>
                    <a:pt x="5383" y="1"/>
                  </a:cubicBezTo>
                  <a:close/>
                </a:path>
              </a:pathLst>
            </a:custGeom>
            <a:solidFill>
              <a:srgbClr val="7781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216901" y="396380"/>
              <a:ext cx="1162551" cy="4048442"/>
            </a:xfrm>
            <a:custGeom>
              <a:avLst/>
              <a:gdLst/>
              <a:ahLst/>
              <a:cxnLst/>
              <a:rect l="l" t="t" r="r" b="b"/>
              <a:pathLst>
                <a:path w="8059" h="28064" extrusionOk="0">
                  <a:moveTo>
                    <a:pt x="4366" y="1"/>
                  </a:moveTo>
                  <a:cubicBezTo>
                    <a:pt x="4293" y="55"/>
                    <a:pt x="4263" y="110"/>
                    <a:pt x="4202" y="213"/>
                  </a:cubicBezTo>
                  <a:cubicBezTo>
                    <a:pt x="4178" y="249"/>
                    <a:pt x="4148" y="298"/>
                    <a:pt x="4124" y="334"/>
                  </a:cubicBezTo>
                  <a:cubicBezTo>
                    <a:pt x="4087" y="395"/>
                    <a:pt x="4051" y="449"/>
                    <a:pt x="4021" y="503"/>
                  </a:cubicBezTo>
                  <a:cubicBezTo>
                    <a:pt x="3863" y="758"/>
                    <a:pt x="3839" y="788"/>
                    <a:pt x="3730" y="1502"/>
                  </a:cubicBezTo>
                  <a:lnTo>
                    <a:pt x="3712" y="1630"/>
                  </a:lnTo>
                  <a:lnTo>
                    <a:pt x="3627" y="1733"/>
                  </a:lnTo>
                  <a:cubicBezTo>
                    <a:pt x="3476" y="1938"/>
                    <a:pt x="3415" y="2241"/>
                    <a:pt x="3379" y="2550"/>
                  </a:cubicBezTo>
                  <a:cubicBezTo>
                    <a:pt x="3397" y="2580"/>
                    <a:pt x="3415" y="2610"/>
                    <a:pt x="3427" y="2641"/>
                  </a:cubicBezTo>
                  <a:cubicBezTo>
                    <a:pt x="3597" y="2986"/>
                    <a:pt x="3415" y="3319"/>
                    <a:pt x="3258" y="3603"/>
                  </a:cubicBezTo>
                  <a:cubicBezTo>
                    <a:pt x="3149" y="3785"/>
                    <a:pt x="3016" y="4027"/>
                    <a:pt x="3022" y="4179"/>
                  </a:cubicBezTo>
                  <a:lnTo>
                    <a:pt x="3034" y="4699"/>
                  </a:lnTo>
                  <a:lnTo>
                    <a:pt x="2731" y="4717"/>
                  </a:lnTo>
                  <a:cubicBezTo>
                    <a:pt x="2731" y="4754"/>
                    <a:pt x="2743" y="4802"/>
                    <a:pt x="2743" y="4838"/>
                  </a:cubicBezTo>
                  <a:cubicBezTo>
                    <a:pt x="2755" y="5056"/>
                    <a:pt x="2773" y="5323"/>
                    <a:pt x="2749" y="5638"/>
                  </a:cubicBezTo>
                  <a:lnTo>
                    <a:pt x="2719" y="6031"/>
                  </a:lnTo>
                  <a:lnTo>
                    <a:pt x="2489" y="6086"/>
                  </a:lnTo>
                  <a:cubicBezTo>
                    <a:pt x="2489" y="6104"/>
                    <a:pt x="2501" y="6110"/>
                    <a:pt x="2501" y="6116"/>
                  </a:cubicBezTo>
                  <a:cubicBezTo>
                    <a:pt x="2561" y="6291"/>
                    <a:pt x="2658" y="6588"/>
                    <a:pt x="2622" y="6879"/>
                  </a:cubicBezTo>
                  <a:cubicBezTo>
                    <a:pt x="2876" y="7181"/>
                    <a:pt x="2961" y="7575"/>
                    <a:pt x="2852" y="7981"/>
                  </a:cubicBezTo>
                  <a:cubicBezTo>
                    <a:pt x="2743" y="8404"/>
                    <a:pt x="2398" y="8840"/>
                    <a:pt x="1974" y="8949"/>
                  </a:cubicBezTo>
                  <a:cubicBezTo>
                    <a:pt x="1811" y="9131"/>
                    <a:pt x="1841" y="9585"/>
                    <a:pt x="1902" y="9755"/>
                  </a:cubicBezTo>
                  <a:lnTo>
                    <a:pt x="2156" y="9960"/>
                  </a:lnTo>
                  <a:lnTo>
                    <a:pt x="1998" y="10330"/>
                  </a:lnTo>
                  <a:cubicBezTo>
                    <a:pt x="1938" y="10475"/>
                    <a:pt x="1968" y="10614"/>
                    <a:pt x="2035" y="10844"/>
                  </a:cubicBezTo>
                  <a:cubicBezTo>
                    <a:pt x="2119" y="11135"/>
                    <a:pt x="2301" y="11777"/>
                    <a:pt x="1641" y="12195"/>
                  </a:cubicBezTo>
                  <a:cubicBezTo>
                    <a:pt x="1569" y="12388"/>
                    <a:pt x="1581" y="12679"/>
                    <a:pt x="1599" y="12921"/>
                  </a:cubicBezTo>
                  <a:cubicBezTo>
                    <a:pt x="1623" y="13218"/>
                    <a:pt x="1641" y="13569"/>
                    <a:pt x="1423" y="13811"/>
                  </a:cubicBezTo>
                  <a:cubicBezTo>
                    <a:pt x="1320" y="14011"/>
                    <a:pt x="1242" y="14144"/>
                    <a:pt x="1229" y="14205"/>
                  </a:cubicBezTo>
                  <a:cubicBezTo>
                    <a:pt x="1217" y="14235"/>
                    <a:pt x="1217" y="14314"/>
                    <a:pt x="1236" y="14459"/>
                  </a:cubicBezTo>
                  <a:cubicBezTo>
                    <a:pt x="1242" y="14592"/>
                    <a:pt x="1260" y="14768"/>
                    <a:pt x="1266" y="15010"/>
                  </a:cubicBezTo>
                  <a:cubicBezTo>
                    <a:pt x="1569" y="15561"/>
                    <a:pt x="1369" y="15985"/>
                    <a:pt x="1217" y="16324"/>
                  </a:cubicBezTo>
                  <a:cubicBezTo>
                    <a:pt x="1139" y="16505"/>
                    <a:pt x="1054" y="16687"/>
                    <a:pt x="1005" y="16941"/>
                  </a:cubicBezTo>
                  <a:lnTo>
                    <a:pt x="957" y="17214"/>
                  </a:lnTo>
                  <a:lnTo>
                    <a:pt x="703" y="17323"/>
                  </a:lnTo>
                  <a:cubicBezTo>
                    <a:pt x="582" y="17383"/>
                    <a:pt x="485" y="17432"/>
                    <a:pt x="412" y="17468"/>
                  </a:cubicBezTo>
                  <a:cubicBezTo>
                    <a:pt x="570" y="17668"/>
                    <a:pt x="733" y="17952"/>
                    <a:pt x="788" y="18370"/>
                  </a:cubicBezTo>
                  <a:lnTo>
                    <a:pt x="806" y="18491"/>
                  </a:lnTo>
                  <a:lnTo>
                    <a:pt x="763" y="18606"/>
                  </a:lnTo>
                  <a:cubicBezTo>
                    <a:pt x="503" y="19381"/>
                    <a:pt x="539" y="19532"/>
                    <a:pt x="624" y="19878"/>
                  </a:cubicBezTo>
                  <a:lnTo>
                    <a:pt x="715" y="20241"/>
                  </a:lnTo>
                  <a:lnTo>
                    <a:pt x="430" y="20453"/>
                  </a:lnTo>
                  <a:cubicBezTo>
                    <a:pt x="79" y="20713"/>
                    <a:pt x="0" y="20979"/>
                    <a:pt x="7" y="21094"/>
                  </a:cubicBezTo>
                  <a:lnTo>
                    <a:pt x="685" y="20889"/>
                  </a:lnTo>
                  <a:lnTo>
                    <a:pt x="636" y="21645"/>
                  </a:lnTo>
                  <a:cubicBezTo>
                    <a:pt x="612" y="21930"/>
                    <a:pt x="551" y="22160"/>
                    <a:pt x="503" y="22348"/>
                  </a:cubicBezTo>
                  <a:cubicBezTo>
                    <a:pt x="479" y="22433"/>
                    <a:pt x="442" y="22554"/>
                    <a:pt x="442" y="22596"/>
                  </a:cubicBezTo>
                  <a:cubicBezTo>
                    <a:pt x="455" y="22614"/>
                    <a:pt x="491" y="22663"/>
                    <a:pt x="606" y="22729"/>
                  </a:cubicBezTo>
                  <a:lnTo>
                    <a:pt x="999" y="22971"/>
                  </a:lnTo>
                  <a:lnTo>
                    <a:pt x="830" y="23347"/>
                  </a:lnTo>
                  <a:cubicBezTo>
                    <a:pt x="854" y="23431"/>
                    <a:pt x="957" y="23589"/>
                    <a:pt x="1024" y="23698"/>
                  </a:cubicBezTo>
                  <a:cubicBezTo>
                    <a:pt x="1199" y="23964"/>
                    <a:pt x="1454" y="24370"/>
                    <a:pt x="1357" y="24788"/>
                  </a:cubicBezTo>
                  <a:cubicBezTo>
                    <a:pt x="1569" y="25339"/>
                    <a:pt x="1714" y="25672"/>
                    <a:pt x="1944" y="26083"/>
                  </a:cubicBezTo>
                  <a:cubicBezTo>
                    <a:pt x="1992" y="26150"/>
                    <a:pt x="2029" y="26223"/>
                    <a:pt x="2077" y="26301"/>
                  </a:cubicBezTo>
                  <a:cubicBezTo>
                    <a:pt x="2422" y="26913"/>
                    <a:pt x="3076" y="28051"/>
                    <a:pt x="3585" y="28051"/>
                  </a:cubicBezTo>
                  <a:cubicBezTo>
                    <a:pt x="3611" y="28051"/>
                    <a:pt x="3639" y="28046"/>
                    <a:pt x="3678" y="28046"/>
                  </a:cubicBezTo>
                  <a:cubicBezTo>
                    <a:pt x="3711" y="28046"/>
                    <a:pt x="3750" y="28049"/>
                    <a:pt x="3803" y="28063"/>
                  </a:cubicBezTo>
                  <a:cubicBezTo>
                    <a:pt x="5165" y="27458"/>
                    <a:pt x="6364" y="26434"/>
                    <a:pt x="7090" y="25272"/>
                  </a:cubicBezTo>
                  <a:cubicBezTo>
                    <a:pt x="7344" y="24866"/>
                    <a:pt x="7532" y="24467"/>
                    <a:pt x="7653" y="24061"/>
                  </a:cubicBezTo>
                  <a:lnTo>
                    <a:pt x="7665" y="24007"/>
                  </a:lnTo>
                  <a:lnTo>
                    <a:pt x="7690" y="23958"/>
                  </a:lnTo>
                  <a:cubicBezTo>
                    <a:pt x="7786" y="23764"/>
                    <a:pt x="7901" y="23589"/>
                    <a:pt x="7998" y="23431"/>
                  </a:cubicBezTo>
                  <a:cubicBezTo>
                    <a:pt x="8016" y="23395"/>
                    <a:pt x="8041" y="23365"/>
                    <a:pt x="8059" y="23323"/>
                  </a:cubicBezTo>
                  <a:lnTo>
                    <a:pt x="6666" y="23310"/>
                  </a:lnTo>
                  <a:lnTo>
                    <a:pt x="7805" y="22529"/>
                  </a:lnTo>
                  <a:cubicBezTo>
                    <a:pt x="7744" y="22354"/>
                    <a:pt x="7683" y="22112"/>
                    <a:pt x="7677" y="21773"/>
                  </a:cubicBezTo>
                  <a:cubicBezTo>
                    <a:pt x="7363" y="21518"/>
                    <a:pt x="6987" y="21107"/>
                    <a:pt x="7042" y="20616"/>
                  </a:cubicBezTo>
                  <a:cubicBezTo>
                    <a:pt x="7060" y="20410"/>
                    <a:pt x="7169" y="20144"/>
                    <a:pt x="7502" y="19932"/>
                  </a:cubicBezTo>
                  <a:cubicBezTo>
                    <a:pt x="7453" y="19823"/>
                    <a:pt x="7357" y="19629"/>
                    <a:pt x="7181" y="19357"/>
                  </a:cubicBezTo>
                  <a:lnTo>
                    <a:pt x="6103" y="17643"/>
                  </a:lnTo>
                  <a:lnTo>
                    <a:pt x="6800" y="18019"/>
                  </a:lnTo>
                  <a:cubicBezTo>
                    <a:pt x="6806" y="18007"/>
                    <a:pt x="6806" y="17995"/>
                    <a:pt x="6812" y="17983"/>
                  </a:cubicBezTo>
                  <a:cubicBezTo>
                    <a:pt x="6836" y="17934"/>
                    <a:pt x="6860" y="17892"/>
                    <a:pt x="6890" y="17843"/>
                  </a:cubicBezTo>
                  <a:cubicBezTo>
                    <a:pt x="6842" y="17650"/>
                    <a:pt x="6818" y="17504"/>
                    <a:pt x="6800" y="17401"/>
                  </a:cubicBezTo>
                  <a:cubicBezTo>
                    <a:pt x="6545" y="17238"/>
                    <a:pt x="6394" y="17038"/>
                    <a:pt x="6358" y="16796"/>
                  </a:cubicBezTo>
                  <a:cubicBezTo>
                    <a:pt x="6285" y="16330"/>
                    <a:pt x="6624" y="15979"/>
                    <a:pt x="6860" y="15767"/>
                  </a:cubicBezTo>
                  <a:cubicBezTo>
                    <a:pt x="7078" y="15222"/>
                    <a:pt x="7018" y="15119"/>
                    <a:pt x="6902" y="15052"/>
                  </a:cubicBezTo>
                  <a:lnTo>
                    <a:pt x="6818" y="14998"/>
                  </a:lnTo>
                  <a:lnTo>
                    <a:pt x="6757" y="14925"/>
                  </a:lnTo>
                  <a:cubicBezTo>
                    <a:pt x="6273" y="14283"/>
                    <a:pt x="6467" y="13072"/>
                    <a:pt x="6557" y="12891"/>
                  </a:cubicBezTo>
                  <a:cubicBezTo>
                    <a:pt x="6618" y="12739"/>
                    <a:pt x="6660" y="12630"/>
                    <a:pt x="6691" y="12558"/>
                  </a:cubicBezTo>
                  <a:cubicBezTo>
                    <a:pt x="6624" y="12431"/>
                    <a:pt x="6515" y="12225"/>
                    <a:pt x="6382" y="11886"/>
                  </a:cubicBezTo>
                  <a:cubicBezTo>
                    <a:pt x="6079" y="11371"/>
                    <a:pt x="6243" y="10899"/>
                    <a:pt x="6333" y="10645"/>
                  </a:cubicBezTo>
                  <a:cubicBezTo>
                    <a:pt x="6333" y="10632"/>
                    <a:pt x="6345" y="10620"/>
                    <a:pt x="6345" y="10614"/>
                  </a:cubicBezTo>
                  <a:lnTo>
                    <a:pt x="6303" y="10596"/>
                  </a:lnTo>
                  <a:lnTo>
                    <a:pt x="6230" y="10505"/>
                  </a:lnTo>
                  <a:cubicBezTo>
                    <a:pt x="6176" y="10445"/>
                    <a:pt x="6140" y="10390"/>
                    <a:pt x="6091" y="10342"/>
                  </a:cubicBezTo>
                  <a:cubicBezTo>
                    <a:pt x="5861" y="10051"/>
                    <a:pt x="5619" y="9749"/>
                    <a:pt x="5698" y="9361"/>
                  </a:cubicBezTo>
                  <a:cubicBezTo>
                    <a:pt x="5752" y="9131"/>
                    <a:pt x="5903" y="8968"/>
                    <a:pt x="6043" y="8871"/>
                  </a:cubicBezTo>
                  <a:lnTo>
                    <a:pt x="5843" y="8501"/>
                  </a:lnTo>
                  <a:cubicBezTo>
                    <a:pt x="5698" y="8229"/>
                    <a:pt x="5571" y="8011"/>
                    <a:pt x="5474" y="7835"/>
                  </a:cubicBezTo>
                  <a:cubicBezTo>
                    <a:pt x="5231" y="7412"/>
                    <a:pt x="5092" y="7175"/>
                    <a:pt x="5268" y="6873"/>
                  </a:cubicBezTo>
                  <a:cubicBezTo>
                    <a:pt x="5286" y="6842"/>
                    <a:pt x="5298" y="6818"/>
                    <a:pt x="5322" y="6800"/>
                  </a:cubicBezTo>
                  <a:cubicBezTo>
                    <a:pt x="5238" y="6637"/>
                    <a:pt x="5231" y="6443"/>
                    <a:pt x="5304" y="6231"/>
                  </a:cubicBezTo>
                  <a:lnTo>
                    <a:pt x="5316" y="6201"/>
                  </a:lnTo>
                  <a:lnTo>
                    <a:pt x="5328" y="6170"/>
                  </a:lnTo>
                  <a:cubicBezTo>
                    <a:pt x="5353" y="6140"/>
                    <a:pt x="5365" y="6104"/>
                    <a:pt x="5383" y="6074"/>
                  </a:cubicBezTo>
                  <a:cubicBezTo>
                    <a:pt x="5322" y="5995"/>
                    <a:pt x="5244" y="5910"/>
                    <a:pt x="5165" y="5801"/>
                  </a:cubicBezTo>
                  <a:lnTo>
                    <a:pt x="5050" y="5656"/>
                  </a:lnTo>
                  <a:lnTo>
                    <a:pt x="5056" y="5474"/>
                  </a:lnTo>
                  <a:cubicBezTo>
                    <a:pt x="5056" y="5347"/>
                    <a:pt x="5032" y="5208"/>
                    <a:pt x="4995" y="5056"/>
                  </a:cubicBezTo>
                  <a:cubicBezTo>
                    <a:pt x="4935" y="4760"/>
                    <a:pt x="4850" y="4396"/>
                    <a:pt x="4971" y="3924"/>
                  </a:cubicBezTo>
                  <a:lnTo>
                    <a:pt x="5001" y="3791"/>
                  </a:lnTo>
                  <a:lnTo>
                    <a:pt x="5092" y="3694"/>
                  </a:lnTo>
                  <a:cubicBezTo>
                    <a:pt x="5171" y="3609"/>
                    <a:pt x="5171" y="3603"/>
                    <a:pt x="5086" y="3228"/>
                  </a:cubicBezTo>
                  <a:cubicBezTo>
                    <a:pt x="5056" y="3077"/>
                    <a:pt x="5014" y="2895"/>
                    <a:pt x="4983" y="2683"/>
                  </a:cubicBezTo>
                  <a:lnTo>
                    <a:pt x="4959" y="2550"/>
                  </a:lnTo>
                  <a:lnTo>
                    <a:pt x="5001" y="2429"/>
                  </a:lnTo>
                  <a:cubicBezTo>
                    <a:pt x="5074" y="2241"/>
                    <a:pt x="5044" y="2150"/>
                    <a:pt x="4983" y="1944"/>
                  </a:cubicBezTo>
                  <a:cubicBezTo>
                    <a:pt x="4929" y="1763"/>
                    <a:pt x="4850" y="1533"/>
                    <a:pt x="4868" y="1218"/>
                  </a:cubicBezTo>
                  <a:cubicBezTo>
                    <a:pt x="4832" y="1036"/>
                    <a:pt x="4783" y="867"/>
                    <a:pt x="4723" y="697"/>
                  </a:cubicBezTo>
                  <a:cubicBezTo>
                    <a:pt x="4656" y="503"/>
                    <a:pt x="4572" y="328"/>
                    <a:pt x="4469" y="152"/>
                  </a:cubicBezTo>
                  <a:lnTo>
                    <a:pt x="4408" y="55"/>
                  </a:lnTo>
                  <a:lnTo>
                    <a:pt x="4396" y="7"/>
                  </a:lnTo>
                  <a:cubicBezTo>
                    <a:pt x="4390" y="7"/>
                    <a:pt x="4378" y="1"/>
                    <a:pt x="4366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16"/>
          <p:cNvGrpSpPr/>
          <p:nvPr/>
        </p:nvGrpSpPr>
        <p:grpSpPr>
          <a:xfrm flipH="1">
            <a:off x="8063174" y="1539452"/>
            <a:ext cx="1170951" cy="3659288"/>
            <a:chOff x="-28822" y="621287"/>
            <a:chExt cx="1484095" cy="4637881"/>
          </a:xfrm>
        </p:grpSpPr>
        <p:grpSp>
          <p:nvGrpSpPr>
            <p:cNvPr id="162" name="Google Shape;162;p16"/>
            <p:cNvGrpSpPr/>
            <p:nvPr/>
          </p:nvGrpSpPr>
          <p:grpSpPr>
            <a:xfrm>
              <a:off x="-28822" y="621287"/>
              <a:ext cx="1484095" cy="4637881"/>
              <a:chOff x="96303" y="343149"/>
              <a:chExt cx="1484095" cy="4637881"/>
            </a:xfrm>
          </p:grpSpPr>
          <p:sp>
            <p:nvSpPr>
              <p:cNvPr id="163" name="Google Shape;163;p16"/>
              <p:cNvSpPr/>
              <p:nvPr/>
            </p:nvSpPr>
            <p:spPr>
              <a:xfrm>
                <a:off x="757575" y="4186027"/>
                <a:ext cx="184358" cy="795003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5511" extrusionOk="0">
                    <a:moveTo>
                      <a:pt x="1054" y="1"/>
                    </a:moveTo>
                    <a:cubicBezTo>
                      <a:pt x="987" y="1"/>
                      <a:pt x="908" y="7"/>
                      <a:pt x="842" y="7"/>
                    </a:cubicBezTo>
                    <a:cubicBezTo>
                      <a:pt x="636" y="13"/>
                      <a:pt x="424" y="31"/>
                      <a:pt x="218" y="31"/>
                    </a:cubicBezTo>
                    <a:cubicBezTo>
                      <a:pt x="200" y="1406"/>
                      <a:pt x="127" y="2780"/>
                      <a:pt x="67" y="4148"/>
                    </a:cubicBezTo>
                    <a:lnTo>
                      <a:pt x="0" y="5510"/>
                    </a:lnTo>
                    <a:lnTo>
                      <a:pt x="36" y="5510"/>
                    </a:lnTo>
                    <a:cubicBezTo>
                      <a:pt x="454" y="5504"/>
                      <a:pt x="866" y="5492"/>
                      <a:pt x="1278" y="5486"/>
                    </a:cubicBezTo>
                    <a:lnTo>
                      <a:pt x="1169" y="4354"/>
                    </a:lnTo>
                    <a:cubicBezTo>
                      <a:pt x="1120" y="3961"/>
                      <a:pt x="1078" y="3543"/>
                      <a:pt x="1108" y="3131"/>
                    </a:cubicBezTo>
                    <a:cubicBezTo>
                      <a:pt x="1120" y="2937"/>
                      <a:pt x="1144" y="2750"/>
                      <a:pt x="1126" y="2550"/>
                    </a:cubicBezTo>
                    <a:cubicBezTo>
                      <a:pt x="1114" y="2356"/>
                      <a:pt x="1048" y="2156"/>
                      <a:pt x="1017" y="1963"/>
                    </a:cubicBezTo>
                    <a:cubicBezTo>
                      <a:pt x="969" y="1660"/>
                      <a:pt x="1005" y="1357"/>
                      <a:pt x="1029" y="1054"/>
                    </a:cubicBezTo>
                    <a:cubicBezTo>
                      <a:pt x="1054" y="703"/>
                      <a:pt x="1054" y="346"/>
                      <a:pt x="1054" y="1"/>
                    </a:cubicBezTo>
                    <a:close/>
                  </a:path>
                </a:pathLst>
              </a:custGeom>
              <a:solidFill>
                <a:srgbClr val="8A71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96303" y="343149"/>
                <a:ext cx="1484095" cy="4207991"/>
              </a:xfrm>
              <a:custGeom>
                <a:avLst/>
                <a:gdLst/>
                <a:ahLst/>
                <a:cxnLst/>
                <a:rect l="l" t="t" r="r" b="b"/>
                <a:pathLst>
                  <a:path w="10288" h="29170" extrusionOk="0">
                    <a:moveTo>
                      <a:pt x="8405" y="17622"/>
                    </a:moveTo>
                    <a:lnTo>
                      <a:pt x="8405" y="17622"/>
                    </a:lnTo>
                    <a:cubicBezTo>
                      <a:pt x="8438" y="17705"/>
                      <a:pt x="8480" y="17832"/>
                      <a:pt x="8491" y="17832"/>
                    </a:cubicBezTo>
                    <a:cubicBezTo>
                      <a:pt x="8498" y="17832"/>
                      <a:pt x="8492" y="17783"/>
                      <a:pt x="8465" y="17643"/>
                    </a:cubicBezTo>
                    <a:cubicBezTo>
                      <a:pt x="8444" y="17636"/>
                      <a:pt x="8424" y="17629"/>
                      <a:pt x="8405" y="17622"/>
                    </a:cubicBezTo>
                    <a:close/>
                    <a:moveTo>
                      <a:pt x="5383" y="1"/>
                    </a:moveTo>
                    <a:cubicBezTo>
                      <a:pt x="4960" y="182"/>
                      <a:pt x="4911" y="394"/>
                      <a:pt x="4766" y="618"/>
                    </a:cubicBezTo>
                    <a:cubicBezTo>
                      <a:pt x="4475" y="1084"/>
                      <a:pt x="4439" y="1036"/>
                      <a:pt x="4294" y="1980"/>
                    </a:cubicBezTo>
                    <a:cubicBezTo>
                      <a:pt x="4003" y="2374"/>
                      <a:pt x="3961" y="2907"/>
                      <a:pt x="3912" y="3367"/>
                    </a:cubicBezTo>
                    <a:cubicBezTo>
                      <a:pt x="4402" y="3434"/>
                      <a:pt x="3567" y="4118"/>
                      <a:pt x="3591" y="4765"/>
                    </a:cubicBezTo>
                    <a:cubicBezTo>
                      <a:pt x="3125" y="4784"/>
                      <a:pt x="3385" y="5310"/>
                      <a:pt x="3325" y="6176"/>
                    </a:cubicBezTo>
                    <a:cubicBezTo>
                      <a:pt x="2538" y="6352"/>
                      <a:pt x="3555" y="7175"/>
                      <a:pt x="3095" y="7593"/>
                    </a:cubicBezTo>
                    <a:cubicBezTo>
                      <a:pt x="3904" y="8061"/>
                      <a:pt x="3258" y="9004"/>
                      <a:pt x="2881" y="9004"/>
                    </a:cubicBezTo>
                    <a:cubicBezTo>
                      <a:pt x="2878" y="9004"/>
                      <a:pt x="2874" y="9004"/>
                      <a:pt x="2871" y="9004"/>
                    </a:cubicBezTo>
                    <a:cubicBezTo>
                      <a:pt x="2229" y="9379"/>
                      <a:pt x="2429" y="10535"/>
                      <a:pt x="2622" y="10687"/>
                    </a:cubicBezTo>
                    <a:cubicBezTo>
                      <a:pt x="2314" y="11425"/>
                      <a:pt x="3161" y="11988"/>
                      <a:pt x="2374" y="12364"/>
                    </a:cubicBezTo>
                    <a:cubicBezTo>
                      <a:pt x="1975" y="12957"/>
                      <a:pt x="2356" y="13902"/>
                      <a:pt x="2126" y="14047"/>
                    </a:cubicBezTo>
                    <a:cubicBezTo>
                      <a:pt x="1690" y="14864"/>
                      <a:pt x="1841" y="14555"/>
                      <a:pt x="1872" y="15724"/>
                    </a:cubicBezTo>
                    <a:cubicBezTo>
                      <a:pt x="2277" y="16329"/>
                      <a:pt x="1775" y="16559"/>
                      <a:pt x="1624" y="17407"/>
                    </a:cubicBezTo>
                    <a:cubicBezTo>
                      <a:pt x="1" y="18146"/>
                      <a:pt x="1260" y="17867"/>
                      <a:pt x="1400" y="18993"/>
                    </a:cubicBezTo>
                    <a:cubicBezTo>
                      <a:pt x="1079" y="19944"/>
                      <a:pt x="1151" y="20174"/>
                      <a:pt x="1248" y="20592"/>
                    </a:cubicBezTo>
                    <a:cubicBezTo>
                      <a:pt x="332" y="21280"/>
                      <a:pt x="536" y="22208"/>
                      <a:pt x="1090" y="22208"/>
                    </a:cubicBezTo>
                    <a:cubicBezTo>
                      <a:pt x="1140" y="22208"/>
                      <a:pt x="1193" y="22200"/>
                      <a:pt x="1248" y="22184"/>
                    </a:cubicBezTo>
                    <a:lnTo>
                      <a:pt x="1248" y="22184"/>
                    </a:lnTo>
                    <a:cubicBezTo>
                      <a:pt x="1200" y="22947"/>
                      <a:pt x="727" y="23292"/>
                      <a:pt x="1472" y="23758"/>
                    </a:cubicBezTo>
                    <a:cubicBezTo>
                      <a:pt x="1248" y="24255"/>
                      <a:pt x="2241" y="24933"/>
                      <a:pt x="1926" y="25369"/>
                    </a:cubicBezTo>
                    <a:cubicBezTo>
                      <a:pt x="2187" y="26041"/>
                      <a:pt x="2344" y="26440"/>
                      <a:pt x="2629" y="26937"/>
                    </a:cubicBezTo>
                    <a:cubicBezTo>
                      <a:pt x="3129" y="27798"/>
                      <a:pt x="3834" y="29170"/>
                      <a:pt x="4721" y="29170"/>
                    </a:cubicBezTo>
                    <a:cubicBezTo>
                      <a:pt x="4843" y="29170"/>
                      <a:pt x="4969" y="29143"/>
                      <a:pt x="5099" y="29086"/>
                    </a:cubicBezTo>
                    <a:cubicBezTo>
                      <a:pt x="6528" y="28450"/>
                      <a:pt x="7829" y="27367"/>
                      <a:pt x="8635" y="26089"/>
                    </a:cubicBezTo>
                    <a:cubicBezTo>
                      <a:pt x="8895" y="25665"/>
                      <a:pt x="9101" y="25217"/>
                      <a:pt x="9246" y="24757"/>
                    </a:cubicBezTo>
                    <a:cubicBezTo>
                      <a:pt x="9670" y="23958"/>
                      <a:pt x="10287" y="23352"/>
                      <a:pt x="9440" y="23346"/>
                    </a:cubicBezTo>
                    <a:cubicBezTo>
                      <a:pt x="9712" y="23159"/>
                      <a:pt x="9246" y="23165"/>
                      <a:pt x="9288" y="22099"/>
                    </a:cubicBezTo>
                    <a:lnTo>
                      <a:pt x="9288" y="22099"/>
                    </a:lnTo>
                    <a:cubicBezTo>
                      <a:pt x="9360" y="22135"/>
                      <a:pt x="9394" y="22151"/>
                      <a:pt x="9399" y="22151"/>
                    </a:cubicBezTo>
                    <a:cubicBezTo>
                      <a:pt x="9438" y="22151"/>
                      <a:pt x="7998" y="21295"/>
                      <a:pt x="9004" y="20864"/>
                    </a:cubicBezTo>
                    <a:cubicBezTo>
                      <a:pt x="9282" y="20598"/>
                      <a:pt x="9058" y="20168"/>
                      <a:pt x="8713" y="19629"/>
                    </a:cubicBezTo>
                    <a:lnTo>
                      <a:pt x="8713" y="19629"/>
                    </a:lnTo>
                    <a:cubicBezTo>
                      <a:pt x="8771" y="19661"/>
                      <a:pt x="8807" y="19675"/>
                      <a:pt x="8825" y="19675"/>
                    </a:cubicBezTo>
                    <a:cubicBezTo>
                      <a:pt x="8975" y="19675"/>
                      <a:pt x="7963" y="18723"/>
                      <a:pt x="8562" y="18642"/>
                    </a:cubicBezTo>
                    <a:cubicBezTo>
                      <a:pt x="8429" y="18008"/>
                      <a:pt x="8376" y="17716"/>
                      <a:pt x="8365" y="17606"/>
                    </a:cubicBezTo>
                    <a:lnTo>
                      <a:pt x="8365" y="17606"/>
                    </a:lnTo>
                    <a:cubicBezTo>
                      <a:pt x="8378" y="17612"/>
                      <a:pt x="8392" y="17617"/>
                      <a:pt x="8405" y="17622"/>
                    </a:cubicBezTo>
                    <a:lnTo>
                      <a:pt x="8405" y="17622"/>
                    </a:lnTo>
                    <a:cubicBezTo>
                      <a:pt x="8389" y="17581"/>
                      <a:pt x="8375" y="17551"/>
                      <a:pt x="8368" y="17551"/>
                    </a:cubicBezTo>
                    <a:cubicBezTo>
                      <a:pt x="8363" y="17551"/>
                      <a:pt x="8361" y="17567"/>
                      <a:pt x="8365" y="17606"/>
                    </a:cubicBezTo>
                    <a:lnTo>
                      <a:pt x="8365" y="17606"/>
                    </a:lnTo>
                    <a:cubicBezTo>
                      <a:pt x="7740" y="17357"/>
                      <a:pt x="7942" y="17031"/>
                      <a:pt x="8392" y="16644"/>
                    </a:cubicBezTo>
                    <a:cubicBezTo>
                      <a:pt x="8538" y="16293"/>
                      <a:pt x="8895" y="15542"/>
                      <a:pt x="8271" y="15161"/>
                    </a:cubicBezTo>
                    <a:cubicBezTo>
                      <a:pt x="7924" y="14719"/>
                      <a:pt x="8098" y="13681"/>
                      <a:pt x="8119" y="13681"/>
                    </a:cubicBezTo>
                    <a:cubicBezTo>
                      <a:pt x="8119" y="13681"/>
                      <a:pt x="8120" y="13682"/>
                      <a:pt x="8120" y="13684"/>
                    </a:cubicBezTo>
                    <a:cubicBezTo>
                      <a:pt x="8453" y="12769"/>
                      <a:pt x="8417" y="13411"/>
                      <a:pt x="7944" y="12206"/>
                    </a:cubicBezTo>
                    <a:cubicBezTo>
                      <a:pt x="7527" y="11540"/>
                      <a:pt x="8411" y="11062"/>
                      <a:pt x="7751" y="10729"/>
                    </a:cubicBezTo>
                    <a:cubicBezTo>
                      <a:pt x="7363" y="10239"/>
                      <a:pt x="7091" y="10027"/>
                      <a:pt x="7599" y="9772"/>
                    </a:cubicBezTo>
                    <a:lnTo>
                      <a:pt x="7599" y="9772"/>
                    </a:lnTo>
                    <a:cubicBezTo>
                      <a:pt x="7648" y="9787"/>
                      <a:pt x="7691" y="9794"/>
                      <a:pt x="7728" y="9794"/>
                    </a:cubicBezTo>
                    <a:cubicBezTo>
                      <a:pt x="8181" y="9794"/>
                      <a:pt x="7750" y="8760"/>
                      <a:pt x="7499" y="8760"/>
                    </a:cubicBezTo>
                    <a:cubicBezTo>
                      <a:pt x="7469" y="8760"/>
                      <a:pt x="7441" y="8776"/>
                      <a:pt x="7418" y="8810"/>
                    </a:cubicBezTo>
                    <a:cubicBezTo>
                      <a:pt x="7013" y="8052"/>
                      <a:pt x="6740" y="7686"/>
                      <a:pt x="6847" y="7686"/>
                    </a:cubicBezTo>
                    <a:cubicBezTo>
                      <a:pt x="6890" y="7686"/>
                      <a:pt x="6996" y="7746"/>
                      <a:pt x="7181" y="7865"/>
                    </a:cubicBezTo>
                    <a:cubicBezTo>
                      <a:pt x="7569" y="6751"/>
                      <a:pt x="6739" y="7454"/>
                      <a:pt x="6909" y="6957"/>
                    </a:cubicBezTo>
                    <a:cubicBezTo>
                      <a:pt x="7248" y="6249"/>
                      <a:pt x="7266" y="6812"/>
                      <a:pt x="6679" y="6037"/>
                    </a:cubicBezTo>
                    <a:cubicBezTo>
                      <a:pt x="6691" y="5540"/>
                      <a:pt x="6425" y="5201"/>
                      <a:pt x="6576" y="4608"/>
                    </a:cubicBezTo>
                    <a:cubicBezTo>
                      <a:pt x="6939" y="4221"/>
                      <a:pt x="6709" y="3918"/>
                      <a:pt x="6594" y="3161"/>
                    </a:cubicBezTo>
                    <a:cubicBezTo>
                      <a:pt x="6812" y="2550"/>
                      <a:pt x="6431" y="2313"/>
                      <a:pt x="6491" y="1756"/>
                    </a:cubicBezTo>
                    <a:cubicBezTo>
                      <a:pt x="6443" y="1526"/>
                      <a:pt x="6388" y="1302"/>
                      <a:pt x="6310" y="1084"/>
                    </a:cubicBezTo>
                    <a:cubicBezTo>
                      <a:pt x="6237" y="860"/>
                      <a:pt x="6134" y="642"/>
                      <a:pt x="6007" y="437"/>
                    </a:cubicBezTo>
                    <a:cubicBezTo>
                      <a:pt x="5971" y="98"/>
                      <a:pt x="5589" y="43"/>
                      <a:pt x="5383" y="1"/>
                    </a:cubicBezTo>
                    <a:close/>
                  </a:path>
                </a:pathLst>
              </a:custGeom>
              <a:solidFill>
                <a:srgbClr val="B5C2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216901" y="396380"/>
                <a:ext cx="1162551" cy="4048442"/>
              </a:xfrm>
              <a:custGeom>
                <a:avLst/>
                <a:gdLst/>
                <a:ahLst/>
                <a:cxnLst/>
                <a:rect l="l" t="t" r="r" b="b"/>
                <a:pathLst>
                  <a:path w="8059" h="28064" extrusionOk="0">
                    <a:moveTo>
                      <a:pt x="4366" y="1"/>
                    </a:moveTo>
                    <a:cubicBezTo>
                      <a:pt x="4293" y="55"/>
                      <a:pt x="4263" y="110"/>
                      <a:pt x="4202" y="213"/>
                    </a:cubicBezTo>
                    <a:cubicBezTo>
                      <a:pt x="4178" y="249"/>
                      <a:pt x="4148" y="298"/>
                      <a:pt x="4124" y="334"/>
                    </a:cubicBezTo>
                    <a:cubicBezTo>
                      <a:pt x="4087" y="395"/>
                      <a:pt x="4051" y="449"/>
                      <a:pt x="4021" y="503"/>
                    </a:cubicBezTo>
                    <a:cubicBezTo>
                      <a:pt x="3863" y="758"/>
                      <a:pt x="3839" y="788"/>
                      <a:pt x="3730" y="1502"/>
                    </a:cubicBezTo>
                    <a:lnTo>
                      <a:pt x="3712" y="1630"/>
                    </a:lnTo>
                    <a:lnTo>
                      <a:pt x="3627" y="1733"/>
                    </a:lnTo>
                    <a:cubicBezTo>
                      <a:pt x="3476" y="1938"/>
                      <a:pt x="3415" y="2241"/>
                      <a:pt x="3379" y="2550"/>
                    </a:cubicBezTo>
                    <a:cubicBezTo>
                      <a:pt x="3397" y="2580"/>
                      <a:pt x="3415" y="2610"/>
                      <a:pt x="3427" y="2641"/>
                    </a:cubicBezTo>
                    <a:cubicBezTo>
                      <a:pt x="3597" y="2986"/>
                      <a:pt x="3415" y="3319"/>
                      <a:pt x="3258" y="3603"/>
                    </a:cubicBezTo>
                    <a:cubicBezTo>
                      <a:pt x="3149" y="3785"/>
                      <a:pt x="3016" y="4027"/>
                      <a:pt x="3022" y="4179"/>
                    </a:cubicBezTo>
                    <a:lnTo>
                      <a:pt x="3034" y="4699"/>
                    </a:lnTo>
                    <a:lnTo>
                      <a:pt x="2731" y="4717"/>
                    </a:lnTo>
                    <a:cubicBezTo>
                      <a:pt x="2731" y="4754"/>
                      <a:pt x="2743" y="4802"/>
                      <a:pt x="2743" y="4838"/>
                    </a:cubicBezTo>
                    <a:cubicBezTo>
                      <a:pt x="2755" y="5056"/>
                      <a:pt x="2773" y="5323"/>
                      <a:pt x="2749" y="5638"/>
                    </a:cubicBezTo>
                    <a:lnTo>
                      <a:pt x="2719" y="6031"/>
                    </a:lnTo>
                    <a:lnTo>
                      <a:pt x="2489" y="6086"/>
                    </a:lnTo>
                    <a:cubicBezTo>
                      <a:pt x="2489" y="6104"/>
                      <a:pt x="2501" y="6110"/>
                      <a:pt x="2501" y="6116"/>
                    </a:cubicBezTo>
                    <a:cubicBezTo>
                      <a:pt x="2561" y="6291"/>
                      <a:pt x="2658" y="6588"/>
                      <a:pt x="2622" y="6879"/>
                    </a:cubicBezTo>
                    <a:cubicBezTo>
                      <a:pt x="2876" y="7181"/>
                      <a:pt x="2961" y="7575"/>
                      <a:pt x="2852" y="7981"/>
                    </a:cubicBezTo>
                    <a:cubicBezTo>
                      <a:pt x="2743" y="8404"/>
                      <a:pt x="2398" y="8840"/>
                      <a:pt x="1974" y="8949"/>
                    </a:cubicBezTo>
                    <a:cubicBezTo>
                      <a:pt x="1811" y="9131"/>
                      <a:pt x="1841" y="9585"/>
                      <a:pt x="1902" y="9755"/>
                    </a:cubicBezTo>
                    <a:lnTo>
                      <a:pt x="2156" y="9960"/>
                    </a:lnTo>
                    <a:lnTo>
                      <a:pt x="1998" y="10330"/>
                    </a:lnTo>
                    <a:cubicBezTo>
                      <a:pt x="1938" y="10475"/>
                      <a:pt x="1968" y="10614"/>
                      <a:pt x="2035" y="10844"/>
                    </a:cubicBezTo>
                    <a:cubicBezTo>
                      <a:pt x="2119" y="11135"/>
                      <a:pt x="2301" y="11777"/>
                      <a:pt x="1641" y="12195"/>
                    </a:cubicBezTo>
                    <a:cubicBezTo>
                      <a:pt x="1569" y="12388"/>
                      <a:pt x="1581" y="12679"/>
                      <a:pt x="1599" y="12921"/>
                    </a:cubicBezTo>
                    <a:cubicBezTo>
                      <a:pt x="1623" y="13218"/>
                      <a:pt x="1641" y="13569"/>
                      <a:pt x="1423" y="13811"/>
                    </a:cubicBezTo>
                    <a:cubicBezTo>
                      <a:pt x="1320" y="14011"/>
                      <a:pt x="1242" y="14144"/>
                      <a:pt x="1229" y="14205"/>
                    </a:cubicBezTo>
                    <a:cubicBezTo>
                      <a:pt x="1217" y="14235"/>
                      <a:pt x="1217" y="14314"/>
                      <a:pt x="1236" y="14459"/>
                    </a:cubicBezTo>
                    <a:cubicBezTo>
                      <a:pt x="1242" y="14592"/>
                      <a:pt x="1260" y="14768"/>
                      <a:pt x="1266" y="15010"/>
                    </a:cubicBezTo>
                    <a:cubicBezTo>
                      <a:pt x="1569" y="15561"/>
                      <a:pt x="1369" y="15985"/>
                      <a:pt x="1217" y="16324"/>
                    </a:cubicBezTo>
                    <a:cubicBezTo>
                      <a:pt x="1139" y="16505"/>
                      <a:pt x="1054" y="16687"/>
                      <a:pt x="1005" y="16941"/>
                    </a:cubicBezTo>
                    <a:lnTo>
                      <a:pt x="957" y="17214"/>
                    </a:lnTo>
                    <a:lnTo>
                      <a:pt x="703" y="17323"/>
                    </a:lnTo>
                    <a:cubicBezTo>
                      <a:pt x="582" y="17383"/>
                      <a:pt x="485" y="17432"/>
                      <a:pt x="412" y="17468"/>
                    </a:cubicBezTo>
                    <a:cubicBezTo>
                      <a:pt x="570" y="17668"/>
                      <a:pt x="733" y="17952"/>
                      <a:pt x="788" y="18370"/>
                    </a:cubicBezTo>
                    <a:lnTo>
                      <a:pt x="806" y="18491"/>
                    </a:lnTo>
                    <a:lnTo>
                      <a:pt x="763" y="18606"/>
                    </a:lnTo>
                    <a:cubicBezTo>
                      <a:pt x="503" y="19381"/>
                      <a:pt x="539" y="19532"/>
                      <a:pt x="624" y="19878"/>
                    </a:cubicBezTo>
                    <a:lnTo>
                      <a:pt x="715" y="20241"/>
                    </a:lnTo>
                    <a:lnTo>
                      <a:pt x="430" y="20453"/>
                    </a:lnTo>
                    <a:cubicBezTo>
                      <a:pt x="79" y="20713"/>
                      <a:pt x="0" y="20979"/>
                      <a:pt x="7" y="21094"/>
                    </a:cubicBezTo>
                    <a:lnTo>
                      <a:pt x="685" y="20889"/>
                    </a:lnTo>
                    <a:lnTo>
                      <a:pt x="636" y="21645"/>
                    </a:lnTo>
                    <a:cubicBezTo>
                      <a:pt x="612" y="21930"/>
                      <a:pt x="551" y="22160"/>
                      <a:pt x="503" y="22348"/>
                    </a:cubicBezTo>
                    <a:cubicBezTo>
                      <a:pt x="479" y="22433"/>
                      <a:pt x="442" y="22554"/>
                      <a:pt x="442" y="22596"/>
                    </a:cubicBezTo>
                    <a:cubicBezTo>
                      <a:pt x="455" y="22614"/>
                      <a:pt x="491" y="22663"/>
                      <a:pt x="606" y="22729"/>
                    </a:cubicBezTo>
                    <a:lnTo>
                      <a:pt x="999" y="22971"/>
                    </a:lnTo>
                    <a:lnTo>
                      <a:pt x="830" y="23347"/>
                    </a:lnTo>
                    <a:cubicBezTo>
                      <a:pt x="854" y="23431"/>
                      <a:pt x="957" y="23589"/>
                      <a:pt x="1024" y="23698"/>
                    </a:cubicBezTo>
                    <a:cubicBezTo>
                      <a:pt x="1199" y="23964"/>
                      <a:pt x="1454" y="24370"/>
                      <a:pt x="1357" y="24788"/>
                    </a:cubicBezTo>
                    <a:cubicBezTo>
                      <a:pt x="1569" y="25339"/>
                      <a:pt x="1714" y="25672"/>
                      <a:pt x="1944" y="26083"/>
                    </a:cubicBezTo>
                    <a:cubicBezTo>
                      <a:pt x="1992" y="26150"/>
                      <a:pt x="2029" y="26223"/>
                      <a:pt x="2077" y="26301"/>
                    </a:cubicBezTo>
                    <a:cubicBezTo>
                      <a:pt x="2422" y="26913"/>
                      <a:pt x="3076" y="28051"/>
                      <a:pt x="3585" y="28051"/>
                    </a:cubicBezTo>
                    <a:cubicBezTo>
                      <a:pt x="3611" y="28051"/>
                      <a:pt x="3639" y="28046"/>
                      <a:pt x="3678" y="28046"/>
                    </a:cubicBezTo>
                    <a:cubicBezTo>
                      <a:pt x="3711" y="28046"/>
                      <a:pt x="3750" y="28049"/>
                      <a:pt x="3803" y="28063"/>
                    </a:cubicBezTo>
                    <a:cubicBezTo>
                      <a:pt x="5165" y="27458"/>
                      <a:pt x="6364" y="26434"/>
                      <a:pt x="7090" y="25272"/>
                    </a:cubicBezTo>
                    <a:cubicBezTo>
                      <a:pt x="7344" y="24866"/>
                      <a:pt x="7532" y="24467"/>
                      <a:pt x="7653" y="24061"/>
                    </a:cubicBezTo>
                    <a:lnTo>
                      <a:pt x="7665" y="24007"/>
                    </a:lnTo>
                    <a:lnTo>
                      <a:pt x="7690" y="23958"/>
                    </a:lnTo>
                    <a:cubicBezTo>
                      <a:pt x="7786" y="23764"/>
                      <a:pt x="7901" y="23589"/>
                      <a:pt x="7998" y="23431"/>
                    </a:cubicBezTo>
                    <a:cubicBezTo>
                      <a:pt x="8016" y="23395"/>
                      <a:pt x="8041" y="23365"/>
                      <a:pt x="8059" y="23323"/>
                    </a:cubicBezTo>
                    <a:lnTo>
                      <a:pt x="6666" y="23310"/>
                    </a:lnTo>
                    <a:lnTo>
                      <a:pt x="7805" y="22529"/>
                    </a:lnTo>
                    <a:cubicBezTo>
                      <a:pt x="7744" y="22354"/>
                      <a:pt x="7683" y="22112"/>
                      <a:pt x="7677" y="21773"/>
                    </a:cubicBezTo>
                    <a:cubicBezTo>
                      <a:pt x="7363" y="21518"/>
                      <a:pt x="6987" y="21107"/>
                      <a:pt x="7042" y="20616"/>
                    </a:cubicBezTo>
                    <a:cubicBezTo>
                      <a:pt x="7060" y="20410"/>
                      <a:pt x="7169" y="20144"/>
                      <a:pt x="7502" y="19932"/>
                    </a:cubicBezTo>
                    <a:cubicBezTo>
                      <a:pt x="7453" y="19823"/>
                      <a:pt x="7357" y="19629"/>
                      <a:pt x="7181" y="19357"/>
                    </a:cubicBezTo>
                    <a:lnTo>
                      <a:pt x="6103" y="17643"/>
                    </a:lnTo>
                    <a:lnTo>
                      <a:pt x="6800" y="18019"/>
                    </a:lnTo>
                    <a:cubicBezTo>
                      <a:pt x="6806" y="18007"/>
                      <a:pt x="6806" y="17995"/>
                      <a:pt x="6812" y="17983"/>
                    </a:cubicBezTo>
                    <a:cubicBezTo>
                      <a:pt x="6836" y="17934"/>
                      <a:pt x="6860" y="17892"/>
                      <a:pt x="6890" y="17843"/>
                    </a:cubicBezTo>
                    <a:cubicBezTo>
                      <a:pt x="6842" y="17650"/>
                      <a:pt x="6818" y="17504"/>
                      <a:pt x="6800" y="17401"/>
                    </a:cubicBezTo>
                    <a:cubicBezTo>
                      <a:pt x="6545" y="17238"/>
                      <a:pt x="6394" y="17038"/>
                      <a:pt x="6358" y="16796"/>
                    </a:cubicBezTo>
                    <a:cubicBezTo>
                      <a:pt x="6285" y="16330"/>
                      <a:pt x="6624" y="15979"/>
                      <a:pt x="6860" y="15767"/>
                    </a:cubicBezTo>
                    <a:cubicBezTo>
                      <a:pt x="7078" y="15222"/>
                      <a:pt x="7018" y="15119"/>
                      <a:pt x="6902" y="15052"/>
                    </a:cubicBezTo>
                    <a:lnTo>
                      <a:pt x="6818" y="14998"/>
                    </a:lnTo>
                    <a:lnTo>
                      <a:pt x="6757" y="14925"/>
                    </a:lnTo>
                    <a:cubicBezTo>
                      <a:pt x="6273" y="14283"/>
                      <a:pt x="6467" y="13072"/>
                      <a:pt x="6557" y="12891"/>
                    </a:cubicBezTo>
                    <a:cubicBezTo>
                      <a:pt x="6618" y="12739"/>
                      <a:pt x="6660" y="12630"/>
                      <a:pt x="6691" y="12558"/>
                    </a:cubicBezTo>
                    <a:cubicBezTo>
                      <a:pt x="6624" y="12431"/>
                      <a:pt x="6515" y="12225"/>
                      <a:pt x="6382" y="11886"/>
                    </a:cubicBezTo>
                    <a:cubicBezTo>
                      <a:pt x="6079" y="11371"/>
                      <a:pt x="6243" y="10899"/>
                      <a:pt x="6333" y="10645"/>
                    </a:cubicBezTo>
                    <a:cubicBezTo>
                      <a:pt x="6333" y="10632"/>
                      <a:pt x="6345" y="10620"/>
                      <a:pt x="6345" y="10614"/>
                    </a:cubicBezTo>
                    <a:lnTo>
                      <a:pt x="6303" y="10596"/>
                    </a:lnTo>
                    <a:lnTo>
                      <a:pt x="6230" y="10505"/>
                    </a:lnTo>
                    <a:cubicBezTo>
                      <a:pt x="6176" y="10445"/>
                      <a:pt x="6140" y="10390"/>
                      <a:pt x="6091" y="10342"/>
                    </a:cubicBezTo>
                    <a:cubicBezTo>
                      <a:pt x="5861" y="10051"/>
                      <a:pt x="5619" y="9749"/>
                      <a:pt x="5698" y="9361"/>
                    </a:cubicBezTo>
                    <a:cubicBezTo>
                      <a:pt x="5752" y="9131"/>
                      <a:pt x="5903" y="8968"/>
                      <a:pt x="6043" y="8871"/>
                    </a:cubicBezTo>
                    <a:lnTo>
                      <a:pt x="5843" y="8501"/>
                    </a:lnTo>
                    <a:cubicBezTo>
                      <a:pt x="5698" y="8229"/>
                      <a:pt x="5571" y="8011"/>
                      <a:pt x="5474" y="7835"/>
                    </a:cubicBezTo>
                    <a:cubicBezTo>
                      <a:pt x="5231" y="7412"/>
                      <a:pt x="5092" y="7175"/>
                      <a:pt x="5268" y="6873"/>
                    </a:cubicBezTo>
                    <a:cubicBezTo>
                      <a:pt x="5286" y="6842"/>
                      <a:pt x="5298" y="6818"/>
                      <a:pt x="5322" y="6800"/>
                    </a:cubicBezTo>
                    <a:cubicBezTo>
                      <a:pt x="5238" y="6637"/>
                      <a:pt x="5231" y="6443"/>
                      <a:pt x="5304" y="6231"/>
                    </a:cubicBezTo>
                    <a:lnTo>
                      <a:pt x="5316" y="6201"/>
                    </a:lnTo>
                    <a:lnTo>
                      <a:pt x="5328" y="6170"/>
                    </a:lnTo>
                    <a:cubicBezTo>
                      <a:pt x="5353" y="6140"/>
                      <a:pt x="5365" y="6104"/>
                      <a:pt x="5383" y="6074"/>
                    </a:cubicBezTo>
                    <a:cubicBezTo>
                      <a:pt x="5322" y="5995"/>
                      <a:pt x="5244" y="5910"/>
                      <a:pt x="5165" y="5801"/>
                    </a:cubicBezTo>
                    <a:lnTo>
                      <a:pt x="5050" y="5656"/>
                    </a:lnTo>
                    <a:lnTo>
                      <a:pt x="5056" y="5474"/>
                    </a:lnTo>
                    <a:cubicBezTo>
                      <a:pt x="5056" y="5347"/>
                      <a:pt x="5032" y="5208"/>
                      <a:pt x="4995" y="5056"/>
                    </a:cubicBezTo>
                    <a:cubicBezTo>
                      <a:pt x="4935" y="4760"/>
                      <a:pt x="4850" y="4396"/>
                      <a:pt x="4971" y="3924"/>
                    </a:cubicBezTo>
                    <a:lnTo>
                      <a:pt x="5001" y="3791"/>
                    </a:lnTo>
                    <a:lnTo>
                      <a:pt x="5092" y="3694"/>
                    </a:lnTo>
                    <a:cubicBezTo>
                      <a:pt x="5171" y="3609"/>
                      <a:pt x="5171" y="3603"/>
                      <a:pt x="5086" y="3228"/>
                    </a:cubicBezTo>
                    <a:cubicBezTo>
                      <a:pt x="5056" y="3077"/>
                      <a:pt x="5014" y="2895"/>
                      <a:pt x="4983" y="2683"/>
                    </a:cubicBezTo>
                    <a:lnTo>
                      <a:pt x="4959" y="2550"/>
                    </a:lnTo>
                    <a:lnTo>
                      <a:pt x="5001" y="2429"/>
                    </a:lnTo>
                    <a:cubicBezTo>
                      <a:pt x="5074" y="2241"/>
                      <a:pt x="5044" y="2150"/>
                      <a:pt x="4983" y="1944"/>
                    </a:cubicBezTo>
                    <a:cubicBezTo>
                      <a:pt x="4929" y="1763"/>
                      <a:pt x="4850" y="1533"/>
                      <a:pt x="4868" y="1218"/>
                    </a:cubicBezTo>
                    <a:cubicBezTo>
                      <a:pt x="4832" y="1036"/>
                      <a:pt x="4783" y="867"/>
                      <a:pt x="4723" y="697"/>
                    </a:cubicBezTo>
                    <a:cubicBezTo>
                      <a:pt x="4656" y="503"/>
                      <a:pt x="4572" y="328"/>
                      <a:pt x="4469" y="152"/>
                    </a:cubicBezTo>
                    <a:lnTo>
                      <a:pt x="4408" y="55"/>
                    </a:lnTo>
                    <a:lnTo>
                      <a:pt x="4396" y="7"/>
                    </a:lnTo>
                    <a:cubicBezTo>
                      <a:pt x="4390" y="7"/>
                      <a:pt x="4378" y="1"/>
                      <a:pt x="4366" y="1"/>
                    </a:cubicBezTo>
                    <a:close/>
                  </a:path>
                </a:pathLst>
              </a:custGeom>
              <a:solidFill>
                <a:srgbClr val="BCC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" name="Google Shape;166;p16"/>
            <p:cNvSpPr/>
            <p:nvPr/>
          </p:nvSpPr>
          <p:spPr>
            <a:xfrm>
              <a:off x="328200" y="1698888"/>
              <a:ext cx="516807" cy="2630850"/>
            </a:xfrm>
            <a:custGeom>
              <a:avLst/>
              <a:gdLst/>
              <a:ahLst/>
              <a:cxnLst/>
              <a:rect l="l" t="t" r="r" b="b"/>
              <a:pathLst>
                <a:path w="15819" h="80528" extrusionOk="0">
                  <a:moveTo>
                    <a:pt x="8789" y="0"/>
                  </a:moveTo>
                  <a:cubicBezTo>
                    <a:pt x="8743" y="343"/>
                    <a:pt x="8675" y="731"/>
                    <a:pt x="8629" y="1096"/>
                  </a:cubicBezTo>
                  <a:cubicBezTo>
                    <a:pt x="8492" y="1872"/>
                    <a:pt x="8218" y="2602"/>
                    <a:pt x="7921" y="3287"/>
                  </a:cubicBezTo>
                  <a:lnTo>
                    <a:pt x="7921" y="4109"/>
                  </a:lnTo>
                  <a:cubicBezTo>
                    <a:pt x="8538" y="6072"/>
                    <a:pt x="8538" y="8377"/>
                    <a:pt x="7830" y="10682"/>
                  </a:cubicBezTo>
                  <a:cubicBezTo>
                    <a:pt x="7259" y="12531"/>
                    <a:pt x="6232" y="14380"/>
                    <a:pt x="4886" y="15704"/>
                  </a:cubicBezTo>
                  <a:cubicBezTo>
                    <a:pt x="5091" y="16800"/>
                    <a:pt x="5022" y="17986"/>
                    <a:pt x="4749" y="19128"/>
                  </a:cubicBezTo>
                  <a:lnTo>
                    <a:pt x="4749" y="19151"/>
                  </a:lnTo>
                  <a:cubicBezTo>
                    <a:pt x="5411" y="23213"/>
                    <a:pt x="4406" y="25884"/>
                    <a:pt x="3151" y="27550"/>
                  </a:cubicBezTo>
                  <a:lnTo>
                    <a:pt x="3151" y="27915"/>
                  </a:lnTo>
                  <a:cubicBezTo>
                    <a:pt x="3151" y="29125"/>
                    <a:pt x="3196" y="31796"/>
                    <a:pt x="1918" y="33964"/>
                  </a:cubicBezTo>
                  <a:cubicBezTo>
                    <a:pt x="1918" y="34261"/>
                    <a:pt x="1941" y="34626"/>
                    <a:pt x="1941" y="35083"/>
                  </a:cubicBezTo>
                  <a:cubicBezTo>
                    <a:pt x="3014" y="38620"/>
                    <a:pt x="1987" y="41519"/>
                    <a:pt x="1530" y="42866"/>
                  </a:cubicBezTo>
                  <a:cubicBezTo>
                    <a:pt x="1302" y="43459"/>
                    <a:pt x="1211" y="43779"/>
                    <a:pt x="1142" y="44190"/>
                  </a:cubicBezTo>
                  <a:cubicBezTo>
                    <a:pt x="1051" y="45126"/>
                    <a:pt x="754" y="46016"/>
                    <a:pt x="366" y="46746"/>
                  </a:cubicBezTo>
                  <a:cubicBezTo>
                    <a:pt x="480" y="47226"/>
                    <a:pt x="549" y="47751"/>
                    <a:pt x="617" y="48298"/>
                  </a:cubicBezTo>
                  <a:cubicBezTo>
                    <a:pt x="731" y="49234"/>
                    <a:pt x="663" y="50193"/>
                    <a:pt x="480" y="51083"/>
                  </a:cubicBezTo>
                  <a:cubicBezTo>
                    <a:pt x="184" y="52338"/>
                    <a:pt x="115" y="52886"/>
                    <a:pt x="115" y="53046"/>
                  </a:cubicBezTo>
                  <a:cubicBezTo>
                    <a:pt x="161" y="53160"/>
                    <a:pt x="206" y="53366"/>
                    <a:pt x="229" y="53503"/>
                  </a:cubicBezTo>
                  <a:cubicBezTo>
                    <a:pt x="229" y="53571"/>
                    <a:pt x="275" y="53594"/>
                    <a:pt x="275" y="53617"/>
                  </a:cubicBezTo>
                  <a:cubicBezTo>
                    <a:pt x="617" y="55169"/>
                    <a:pt x="503" y="56767"/>
                    <a:pt x="1" y="58090"/>
                  </a:cubicBezTo>
                  <a:cubicBezTo>
                    <a:pt x="503" y="59095"/>
                    <a:pt x="754" y="60282"/>
                    <a:pt x="777" y="61469"/>
                  </a:cubicBezTo>
                  <a:cubicBezTo>
                    <a:pt x="800" y="62199"/>
                    <a:pt x="777" y="62861"/>
                    <a:pt x="731" y="63431"/>
                  </a:cubicBezTo>
                  <a:cubicBezTo>
                    <a:pt x="1325" y="64413"/>
                    <a:pt x="1690" y="65577"/>
                    <a:pt x="1827" y="66741"/>
                  </a:cubicBezTo>
                  <a:cubicBezTo>
                    <a:pt x="2398" y="67723"/>
                    <a:pt x="3676" y="69914"/>
                    <a:pt x="3904" y="72516"/>
                  </a:cubicBezTo>
                  <a:cubicBezTo>
                    <a:pt x="4429" y="73863"/>
                    <a:pt x="4863" y="74776"/>
                    <a:pt x="5456" y="75826"/>
                  </a:cubicBezTo>
                  <a:cubicBezTo>
                    <a:pt x="5639" y="76077"/>
                    <a:pt x="5776" y="76396"/>
                    <a:pt x="5958" y="76670"/>
                  </a:cubicBezTo>
                  <a:cubicBezTo>
                    <a:pt x="6415" y="77515"/>
                    <a:pt x="7465" y="79386"/>
                    <a:pt x="8287" y="80528"/>
                  </a:cubicBezTo>
                  <a:cubicBezTo>
                    <a:pt x="10911" y="78565"/>
                    <a:pt x="13103" y="75620"/>
                    <a:pt x="14449" y="72516"/>
                  </a:cubicBezTo>
                  <a:cubicBezTo>
                    <a:pt x="14906" y="71329"/>
                    <a:pt x="15225" y="70142"/>
                    <a:pt x="15385" y="68978"/>
                  </a:cubicBezTo>
                  <a:cubicBezTo>
                    <a:pt x="15454" y="68613"/>
                    <a:pt x="15522" y="68225"/>
                    <a:pt x="15636" y="67860"/>
                  </a:cubicBezTo>
                  <a:lnTo>
                    <a:pt x="15819" y="67335"/>
                  </a:lnTo>
                  <a:cubicBezTo>
                    <a:pt x="15613" y="66718"/>
                    <a:pt x="15476" y="66056"/>
                    <a:pt x="15454" y="65440"/>
                  </a:cubicBezTo>
                  <a:cubicBezTo>
                    <a:pt x="15271" y="64915"/>
                    <a:pt x="15111" y="64322"/>
                    <a:pt x="14997" y="63660"/>
                  </a:cubicBezTo>
                  <a:cubicBezTo>
                    <a:pt x="13742" y="62062"/>
                    <a:pt x="12509" y="59779"/>
                    <a:pt x="12600" y="56858"/>
                  </a:cubicBezTo>
                  <a:cubicBezTo>
                    <a:pt x="12623" y="56242"/>
                    <a:pt x="12715" y="55260"/>
                    <a:pt x="13103" y="54164"/>
                  </a:cubicBezTo>
                  <a:cubicBezTo>
                    <a:pt x="12966" y="53822"/>
                    <a:pt x="12852" y="53457"/>
                    <a:pt x="12760" y="53092"/>
                  </a:cubicBezTo>
                  <a:cubicBezTo>
                    <a:pt x="11961" y="51562"/>
                    <a:pt x="11163" y="49462"/>
                    <a:pt x="11505" y="46997"/>
                  </a:cubicBezTo>
                  <a:cubicBezTo>
                    <a:pt x="10706" y="45742"/>
                    <a:pt x="10364" y="44464"/>
                    <a:pt x="10249" y="43574"/>
                  </a:cubicBezTo>
                  <a:cubicBezTo>
                    <a:pt x="9884" y="40949"/>
                    <a:pt x="10683" y="38894"/>
                    <a:pt x="11573" y="37434"/>
                  </a:cubicBezTo>
                  <a:cubicBezTo>
                    <a:pt x="9998" y="33941"/>
                    <a:pt x="10478" y="29285"/>
                    <a:pt x="11117" y="27025"/>
                  </a:cubicBezTo>
                  <a:cubicBezTo>
                    <a:pt x="11026" y="26751"/>
                    <a:pt x="10934" y="26455"/>
                    <a:pt x="10843" y="26135"/>
                  </a:cubicBezTo>
                  <a:cubicBezTo>
                    <a:pt x="10090" y="24035"/>
                    <a:pt x="10135" y="22072"/>
                    <a:pt x="10386" y="20566"/>
                  </a:cubicBezTo>
                  <a:cubicBezTo>
                    <a:pt x="9633" y="19128"/>
                    <a:pt x="8652" y="16868"/>
                    <a:pt x="9405" y="13878"/>
                  </a:cubicBezTo>
                  <a:cubicBezTo>
                    <a:pt x="9473" y="13467"/>
                    <a:pt x="9633" y="13011"/>
                    <a:pt x="9816" y="12554"/>
                  </a:cubicBezTo>
                  <a:cubicBezTo>
                    <a:pt x="9633" y="12029"/>
                    <a:pt x="9451" y="11573"/>
                    <a:pt x="9314" y="11162"/>
                  </a:cubicBezTo>
                  <a:cubicBezTo>
                    <a:pt x="8789" y="9678"/>
                    <a:pt x="7944" y="7350"/>
                    <a:pt x="8880" y="4657"/>
                  </a:cubicBezTo>
                  <a:cubicBezTo>
                    <a:pt x="8903" y="4223"/>
                    <a:pt x="8971" y="3744"/>
                    <a:pt x="9063" y="3264"/>
                  </a:cubicBezTo>
                  <a:cubicBezTo>
                    <a:pt x="8743" y="2283"/>
                    <a:pt x="8652" y="1210"/>
                    <a:pt x="8789" y="91"/>
                  </a:cubicBezTo>
                  <a:lnTo>
                    <a:pt x="8789" y="0"/>
                  </a:ln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47BBAF4-D247-38DC-4218-00DD531E29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6497516"/>
              </p:ext>
            </p:extLst>
          </p:nvPr>
        </p:nvGraphicFramePr>
        <p:xfrm>
          <a:off x="-298153" y="1175863"/>
          <a:ext cx="2490929" cy="2639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5894850E-909D-9D67-A379-72480A22EB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5748091"/>
              </p:ext>
            </p:extLst>
          </p:nvPr>
        </p:nvGraphicFramePr>
        <p:xfrm>
          <a:off x="1613096" y="1434643"/>
          <a:ext cx="2395610" cy="22742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58E2D47B-24C1-76CC-72DD-90E4FB5A3D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103968"/>
              </p:ext>
            </p:extLst>
          </p:nvPr>
        </p:nvGraphicFramePr>
        <p:xfrm>
          <a:off x="3480861" y="1252123"/>
          <a:ext cx="2490929" cy="2639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1CCD2322-FF5D-56D9-B73F-5D60C84D92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0603328"/>
              </p:ext>
            </p:extLst>
          </p:nvPr>
        </p:nvGraphicFramePr>
        <p:xfrm>
          <a:off x="5396402" y="1108141"/>
          <a:ext cx="2563402" cy="2923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16" name="Google Shape;210;p17">
            <a:extLst>
              <a:ext uri="{FF2B5EF4-FFF2-40B4-BE49-F238E27FC236}">
                <a16:creationId xmlns:a16="http://schemas.microsoft.com/office/drawing/2014/main" id="{10E63D75-24DB-58E9-3739-76C3ADC4DDA0}"/>
              </a:ext>
            </a:extLst>
          </p:cNvPr>
          <p:cNvSpPr txBox="1"/>
          <p:nvPr/>
        </p:nvSpPr>
        <p:spPr>
          <a:xfrm>
            <a:off x="661" y="3327144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Scrum Trainer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7" name="Google Shape;210;p17">
            <a:extLst>
              <a:ext uri="{FF2B5EF4-FFF2-40B4-BE49-F238E27FC236}">
                <a16:creationId xmlns:a16="http://schemas.microsoft.com/office/drawing/2014/main" id="{229EA01C-3F72-89EF-0185-157A39F94F1C}"/>
              </a:ext>
            </a:extLst>
          </p:cNvPr>
          <p:cNvSpPr txBox="1"/>
          <p:nvPr/>
        </p:nvSpPr>
        <p:spPr>
          <a:xfrm>
            <a:off x="1864251" y="3327144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Designer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8" name="Google Shape;210;p17">
            <a:extLst>
              <a:ext uri="{FF2B5EF4-FFF2-40B4-BE49-F238E27FC236}">
                <a16:creationId xmlns:a16="http://schemas.microsoft.com/office/drawing/2014/main" id="{FB979F72-5BB5-9C4A-527B-57FB9368D8D5}"/>
              </a:ext>
            </a:extLst>
          </p:cNvPr>
          <p:cNvSpPr txBox="1"/>
          <p:nvPr/>
        </p:nvSpPr>
        <p:spPr>
          <a:xfrm>
            <a:off x="3771289" y="3327101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Front-end Developer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" name="Google Shape;210;p17">
            <a:extLst>
              <a:ext uri="{FF2B5EF4-FFF2-40B4-BE49-F238E27FC236}">
                <a16:creationId xmlns:a16="http://schemas.microsoft.com/office/drawing/2014/main" id="{45C83E1F-8170-A1EE-F642-261430D980D3}"/>
              </a:ext>
            </a:extLst>
          </p:cNvPr>
          <p:cNvSpPr txBox="1"/>
          <p:nvPr/>
        </p:nvSpPr>
        <p:spPr>
          <a:xfrm>
            <a:off x="5828630" y="3341389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Front-end Developer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Stages of Development</a:t>
            </a:r>
            <a:endParaRPr dirty="0"/>
          </a:p>
        </p:txBody>
      </p:sp>
      <p:grpSp>
        <p:nvGrpSpPr>
          <p:cNvPr id="196" name="Google Shape;196;p17"/>
          <p:cNvGrpSpPr/>
          <p:nvPr/>
        </p:nvGrpSpPr>
        <p:grpSpPr>
          <a:xfrm>
            <a:off x="4837481" y="1668150"/>
            <a:ext cx="2412424" cy="958325"/>
            <a:chOff x="6530550" y="1634175"/>
            <a:chExt cx="2412424" cy="958325"/>
          </a:xfrm>
        </p:grpSpPr>
        <p:sp>
          <p:nvSpPr>
            <p:cNvPr id="197" name="Google Shape;197;p17"/>
            <p:cNvSpPr txBox="1"/>
            <p:nvPr/>
          </p:nvSpPr>
          <p:spPr>
            <a:xfrm>
              <a:off x="7042530" y="1650194"/>
              <a:ext cx="1893300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Design creation</a:t>
              </a:r>
            </a:p>
          </p:txBody>
        </p:sp>
        <p:sp>
          <p:nvSpPr>
            <p:cNvPr id="198" name="Google Shape;198;p17"/>
            <p:cNvSpPr txBox="1"/>
            <p:nvPr/>
          </p:nvSpPr>
          <p:spPr>
            <a:xfrm>
              <a:off x="7049674" y="2104700"/>
              <a:ext cx="1893300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Make the design </a:t>
              </a:r>
            </a:p>
          </p:txBody>
        </p:sp>
        <p:sp>
          <p:nvSpPr>
            <p:cNvPr id="199" name="Google Shape;199;p17"/>
            <p:cNvSpPr txBox="1"/>
            <p:nvPr/>
          </p:nvSpPr>
          <p:spPr>
            <a:xfrm>
              <a:off x="6530550" y="1634175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02</a:t>
              </a:r>
              <a:endParaRPr sz="2600" dirty="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  <p:grpSp>
        <p:nvGrpSpPr>
          <p:cNvPr id="200" name="Google Shape;200;p17"/>
          <p:cNvGrpSpPr/>
          <p:nvPr/>
        </p:nvGrpSpPr>
        <p:grpSpPr>
          <a:xfrm>
            <a:off x="4852811" y="3243295"/>
            <a:ext cx="2683844" cy="1057025"/>
            <a:chOff x="6545880" y="3209320"/>
            <a:chExt cx="2683844" cy="1057025"/>
          </a:xfrm>
        </p:grpSpPr>
        <p:sp>
          <p:nvSpPr>
            <p:cNvPr id="201" name="Google Shape;201;p17"/>
            <p:cNvSpPr txBox="1"/>
            <p:nvPr/>
          </p:nvSpPr>
          <p:spPr>
            <a:xfrm>
              <a:off x="7094905" y="3249220"/>
              <a:ext cx="1893300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Presenting</a:t>
              </a:r>
              <a:endParaRPr sz="2200" dirty="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  <p:sp>
          <p:nvSpPr>
            <p:cNvPr id="202" name="Google Shape;202;p17"/>
            <p:cNvSpPr txBox="1"/>
            <p:nvPr/>
          </p:nvSpPr>
          <p:spPr>
            <a:xfrm>
              <a:off x="7094905" y="3778545"/>
              <a:ext cx="2134819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Final Stage - Presentation in front of judges.</a:t>
              </a:r>
            </a:p>
          </p:txBody>
        </p:sp>
        <p:sp>
          <p:nvSpPr>
            <p:cNvPr id="203" name="Google Shape;203;p17"/>
            <p:cNvSpPr txBox="1"/>
            <p:nvPr/>
          </p:nvSpPr>
          <p:spPr>
            <a:xfrm>
              <a:off x="6545880" y="3209320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04</a:t>
              </a:r>
              <a:endParaRPr sz="2600" dirty="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  <p:grpSp>
        <p:nvGrpSpPr>
          <p:cNvPr id="204" name="Google Shape;204;p17"/>
          <p:cNvGrpSpPr/>
          <p:nvPr/>
        </p:nvGrpSpPr>
        <p:grpSpPr>
          <a:xfrm>
            <a:off x="718852" y="3243295"/>
            <a:ext cx="2364780" cy="1015500"/>
            <a:chOff x="720007" y="3171504"/>
            <a:chExt cx="2364780" cy="1015500"/>
          </a:xfrm>
        </p:grpSpPr>
        <p:sp>
          <p:nvSpPr>
            <p:cNvPr id="205" name="Google Shape;205;p17"/>
            <p:cNvSpPr txBox="1"/>
            <p:nvPr/>
          </p:nvSpPr>
          <p:spPr>
            <a:xfrm>
              <a:off x="1191487" y="3219191"/>
              <a:ext cx="1893300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Development</a:t>
              </a:r>
              <a:endParaRPr sz="2200" dirty="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  <p:sp>
          <p:nvSpPr>
            <p:cNvPr id="206" name="Google Shape;206;p17"/>
            <p:cNvSpPr txBox="1"/>
            <p:nvPr/>
          </p:nvSpPr>
          <p:spPr>
            <a:xfrm>
              <a:off x="1187154" y="3699204"/>
              <a:ext cx="1893300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Create the basic HTML structure.</a:t>
              </a:r>
            </a:p>
          </p:txBody>
        </p:sp>
        <p:sp>
          <p:nvSpPr>
            <p:cNvPr id="207" name="Google Shape;207;p17"/>
            <p:cNvSpPr txBox="1"/>
            <p:nvPr/>
          </p:nvSpPr>
          <p:spPr>
            <a:xfrm>
              <a:off x="720007" y="3171504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03</a:t>
              </a:r>
              <a:endParaRPr sz="2600" dirty="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  <p:grpSp>
        <p:nvGrpSpPr>
          <p:cNvPr id="208" name="Google Shape;208;p17"/>
          <p:cNvGrpSpPr/>
          <p:nvPr/>
        </p:nvGrpSpPr>
        <p:grpSpPr>
          <a:xfrm>
            <a:off x="720007" y="1634175"/>
            <a:ext cx="2937592" cy="1000351"/>
            <a:chOff x="720007" y="1634175"/>
            <a:chExt cx="2937592" cy="1000351"/>
          </a:xfrm>
        </p:grpSpPr>
        <p:sp>
          <p:nvSpPr>
            <p:cNvPr id="209" name="Google Shape;209;p17"/>
            <p:cNvSpPr txBox="1"/>
            <p:nvPr/>
          </p:nvSpPr>
          <p:spPr>
            <a:xfrm>
              <a:off x="1191486" y="1707261"/>
              <a:ext cx="2466113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Brainstorm the idea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2200" dirty="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  <p:sp>
          <p:nvSpPr>
            <p:cNvPr id="210" name="Google Shape;210;p17"/>
            <p:cNvSpPr txBox="1"/>
            <p:nvPr/>
          </p:nvSpPr>
          <p:spPr>
            <a:xfrm>
              <a:off x="1191486" y="2146726"/>
              <a:ext cx="2366101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The most important aspect of a project is the idea.</a:t>
              </a:r>
            </a:p>
          </p:txBody>
        </p:sp>
        <p:sp>
          <p:nvSpPr>
            <p:cNvPr id="211" name="Google Shape;211;p17"/>
            <p:cNvSpPr txBox="1"/>
            <p:nvPr/>
          </p:nvSpPr>
          <p:spPr>
            <a:xfrm>
              <a:off x="720007" y="1634175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01</a:t>
              </a:r>
              <a:endParaRPr sz="260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9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technology we used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1F9D11-53D0-AC61-00E5-D8B6A2DAF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473" y="1575551"/>
            <a:ext cx="838969" cy="7799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C85AB9-A3DC-A883-B8B6-BAB76B501C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44175" y="1511424"/>
            <a:ext cx="882329" cy="8823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E7C0BD-57FD-B32C-F33C-A1238754D7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150" y="1511424"/>
            <a:ext cx="1448656" cy="9054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82D94A-4215-3541-CC61-C8DCEC2A90D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31" r="19383" b="7244"/>
          <a:stretch/>
        </p:blipFill>
        <p:spPr>
          <a:xfrm>
            <a:off x="5172075" y="1309462"/>
            <a:ext cx="1275494" cy="12622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305BA1-D766-5394-10FA-2C08E8BCB6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62552" y="2802724"/>
            <a:ext cx="1262017" cy="1262017"/>
          </a:xfrm>
          <a:prstGeom prst="rect">
            <a:avLst/>
          </a:prstGeom>
        </p:spPr>
      </p:pic>
      <p:pic>
        <p:nvPicPr>
          <p:cNvPr id="11" name="Picture 6" descr="Pin on My saves">
            <a:extLst>
              <a:ext uri="{FF2B5EF4-FFF2-40B4-BE49-F238E27FC236}">
                <a16:creationId xmlns:a16="http://schemas.microsoft.com/office/drawing/2014/main" id="{EFEA24B5-45E3-4D2B-EFA7-4ABA599A54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270" b="64216" l="20116" r="73721">
                        <a14:foregroundMark x1="25000" y1="29412" x2="25000" y2="29412"/>
                        <a14:foregroundMark x1="27093" y1="26961" x2="37093" y2="14828"/>
                        <a14:foregroundMark x1="37093" y1="14828" x2="48837" y2="14093"/>
                        <a14:foregroundMark x1="48837" y1="14093" x2="57907" y2="18995"/>
                        <a14:foregroundMark x1="57907" y1="18995" x2="70465" y2="31373"/>
                        <a14:foregroundMark x1="70465" y1="31373" x2="67326" y2="41299"/>
                        <a14:foregroundMark x1="67326" y1="41299" x2="55233" y2="58456"/>
                        <a14:foregroundMark x1="26279" y1="31863" x2="48488" y2="11887"/>
                        <a14:foregroundMark x1="48488" y1="11887" x2="58837" y2="19608"/>
                        <a14:foregroundMark x1="58837" y1="19608" x2="68140" y2="46569"/>
                        <a14:foregroundMark x1="68140" y1="46569" x2="68488" y2="44240"/>
                        <a14:foregroundMark x1="44884" y1="13358" x2="31047" y2="19363"/>
                        <a14:foregroundMark x1="31047" y1="19363" x2="27674" y2="27819"/>
                        <a14:foregroundMark x1="27674" y1="27819" x2="26744" y2="42770"/>
                        <a14:foregroundMark x1="26744" y1="42770" x2="38721" y2="57721"/>
                        <a14:foregroundMark x1="26860" y1="37623" x2="37093" y2="46691"/>
                        <a14:foregroundMark x1="37093" y1="46691" x2="39651" y2="47304"/>
                        <a14:foregroundMark x1="60233" y1="48284" x2="57326" y2="61520"/>
                        <a14:foregroundMark x1="57326" y1="61520" x2="70814" y2="42402"/>
                        <a14:foregroundMark x1="70814" y1="42402" x2="71628" y2="33088"/>
                        <a14:foregroundMark x1="71628" y1="33088" x2="68256" y2="20956"/>
                        <a14:foregroundMark x1="68256" y1="20956" x2="59535" y2="13848"/>
                        <a14:foregroundMark x1="59535" y1="13848" x2="49186" y2="10172"/>
                        <a14:foregroundMark x1="49186" y1="10172" x2="39884" y2="11765"/>
                        <a14:foregroundMark x1="39884" y1="11765" x2="28372" y2="20466"/>
                        <a14:foregroundMark x1="28372" y1="20466" x2="23023" y2="30515"/>
                        <a14:foregroundMark x1="23023" y1="30515" x2="23372" y2="43873"/>
                        <a14:foregroundMark x1="23372" y1="43873" x2="38256" y2="57843"/>
                        <a14:foregroundMark x1="38256" y1="57843" x2="39651" y2="56863"/>
                        <a14:foregroundMark x1="73837" y1="31127" x2="58837" y2="11520"/>
                        <a14:foregroundMark x1="58837" y1="11520" x2="43605" y2="9436"/>
                        <a14:foregroundMark x1="43605" y1="9436" x2="24651" y2="21936"/>
                        <a14:foregroundMark x1="24651" y1="21936" x2="21744" y2="35294"/>
                        <a14:foregroundMark x1="21744" y1="35294" x2="35698" y2="58824"/>
                        <a14:foregroundMark x1="35698" y1="58824" x2="35698" y2="58824"/>
                        <a14:foregroundMark x1="20000" y1="36520" x2="24651" y2="21078"/>
                        <a14:foregroundMark x1="24651" y1="21078" x2="38023" y2="7353"/>
                        <a14:foregroundMark x1="38023" y1="7353" x2="51860" y2="7108"/>
                        <a14:foregroundMark x1="51860" y1="7108" x2="67326" y2="18873"/>
                        <a14:foregroundMark x1="67326" y1="18873" x2="73372" y2="26103"/>
                        <a14:foregroundMark x1="73372" y1="26103" x2="73721" y2="45221"/>
                        <a14:foregroundMark x1="47558" y1="7598" x2="52209" y2="5270"/>
                        <a14:foregroundMark x1="62209" y1="20466" x2="46628" y2="35662"/>
                        <a14:foregroundMark x1="46628" y1="35662" x2="37558" y2="35784"/>
                        <a14:foregroundMark x1="37558" y1="35784" x2="52442" y2="35662"/>
                        <a14:foregroundMark x1="52442" y1="35662" x2="56628" y2="33211"/>
                        <a14:foregroundMark x1="43488" y1="32353" x2="38372" y2="24387"/>
                        <a14:foregroundMark x1="38372" y1="24387" x2="40465" y2="34314"/>
                        <a14:foregroundMark x1="40465" y1="34314" x2="51279" y2="31985"/>
                        <a14:foregroundMark x1="51279" y1="31985" x2="48256" y2="44240"/>
                        <a14:foregroundMark x1="48256" y1="44240" x2="57093" y2="42279"/>
                        <a14:foregroundMark x1="57093" y1="42279" x2="62907" y2="47917"/>
                        <a14:foregroundMark x1="45000" y1="26716" x2="35116" y2="36397"/>
                        <a14:foregroundMark x1="35116" y1="36397" x2="47209" y2="29289"/>
                        <a14:foregroundMark x1="47209" y1="29289" x2="62209" y2="33701"/>
                        <a14:foregroundMark x1="46512" y1="23407" x2="58140" y2="22059"/>
                        <a14:foregroundMark x1="58140" y1="22059" x2="58721" y2="26961"/>
                        <a14:foregroundMark x1="34767" y1="33211" x2="43140" y2="43873"/>
                        <a14:foregroundMark x1="43140" y1="43873" x2="54884" y2="39216"/>
                        <a14:foregroundMark x1="54884" y1="39216" x2="64535" y2="40564"/>
                        <a14:foregroundMark x1="64535" y1="40564" x2="63837" y2="43750"/>
                        <a14:foregroundMark x1="39884" y1="38848" x2="33488" y2="30760"/>
                        <a14:foregroundMark x1="33488" y1="30760" x2="39302" y2="31127"/>
                        <a14:foregroundMark x1="32907" y1="38235" x2="40698" y2="42647"/>
                        <a14:foregroundMark x1="40698" y1="42647" x2="44651" y2="42770"/>
                        <a14:foregroundMark x1="37093" y1="42157" x2="58953" y2="48897"/>
                        <a14:foregroundMark x1="58953" y1="48897" x2="59884" y2="46569"/>
                        <a14:foregroundMark x1="38837" y1="48162" x2="55000" y2="59191"/>
                        <a14:foregroundMark x1="55000" y1="59191" x2="58023" y2="60172"/>
                        <a14:foregroundMark x1="39419" y1="55392" x2="40814" y2="61397"/>
                        <a14:foregroundMark x1="37791" y1="52819" x2="44884" y2="57353"/>
                        <a14:foregroundMark x1="43372" y1="57230" x2="54186" y2="58211"/>
                        <a14:foregroundMark x1="54186" y1="58211" x2="56395" y2="55760"/>
                        <a14:foregroundMark x1="43372" y1="58333" x2="52209" y2="59314"/>
                        <a14:foregroundMark x1="52209" y1="59314" x2="55698" y2="60907"/>
                        <a14:foregroundMark x1="40930" y1="59926" x2="49767" y2="59436"/>
                        <a14:foregroundMark x1="49767" y1="59436" x2="41512" y2="57475"/>
                        <a14:foregroundMark x1="45698" y1="60417" x2="55349" y2="57721"/>
                        <a14:foregroundMark x1="55349" y1="57721" x2="55349" y2="57721"/>
                        <a14:foregroundMark x1="55698" y1="59926" x2="46279" y2="63235"/>
                        <a14:foregroundMark x1="46279" y1="63235" x2="53953" y2="57108"/>
                        <a14:foregroundMark x1="53953" y1="57108" x2="51395" y2="59559"/>
                        <a14:foregroundMark x1="41860" y1="60049" x2="55000" y2="58946"/>
                        <a14:foregroundMark x1="55000" y1="58946" x2="44419" y2="64338"/>
                        <a14:foregroundMark x1="44419" y1="64338" x2="41512" y2="59926"/>
                        <a14:foregroundMark x1="54070" y1="61275" x2="43023" y2="63725"/>
                        <a14:foregroundMark x1="43023" y1="63725" x2="52442" y2="60294"/>
                        <a14:foregroundMark x1="52442" y1="60294" x2="51744" y2="61520"/>
                        <a14:foregroundMark x1="48721" y1="63235" x2="46860" y2="61275"/>
                        <a14:foregroundMark x1="50814" y1="63113" x2="52093" y2="62745"/>
                        <a14:foregroundMark x1="55349" y1="62255" x2="59186" y2="59069"/>
                        <a14:foregroundMark x1="56395" y1="62255" x2="52558" y2="63603"/>
                        <a14:foregroundMark x1="40581" y1="63235" x2="45930" y2="59314"/>
                        <a14:foregroundMark x1="20233" y1="32966" x2="20233" y2="32966"/>
                        <a14:foregroundMark x1="20116" y1="32721" x2="20116" y2="32721"/>
                        <a14:foregroundMark x1="20000" y1="33701" x2="20233" y2="34926"/>
                        <a14:foregroundMark x1="20233" y1="34926" x2="21047" y2="356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42" t="4886" r="22310" b="36610"/>
          <a:stretch/>
        </p:blipFill>
        <p:spPr bwMode="auto">
          <a:xfrm>
            <a:off x="4950264" y="2858407"/>
            <a:ext cx="1165568" cy="1150653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3760AD0-CA1C-1662-662A-E9BD2FFA8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340" y="1419509"/>
            <a:ext cx="1123476" cy="112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3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languages we used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7AE503-D708-0538-DB6A-0717FF3A2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958" y="1690482"/>
            <a:ext cx="2277064" cy="22420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7C9CDF-596C-DBC8-36C3-5322981A5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9048" y="1739950"/>
            <a:ext cx="1748698" cy="21431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B640C9-C50F-ADDB-57BB-4AB4282F61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2764" y="1739950"/>
            <a:ext cx="3331236" cy="20820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0"/>
          <p:cNvSpPr txBox="1">
            <a:spLocks noGrp="1"/>
          </p:cNvSpPr>
          <p:nvPr>
            <p:ph type="title"/>
          </p:nvPr>
        </p:nvSpPr>
        <p:spPr>
          <a:xfrm>
            <a:off x="1387280" y="1042938"/>
            <a:ext cx="627681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LET’S JUMP TO THE PROJECT!</a:t>
            </a:r>
            <a:endParaRPr sz="4400" dirty="0"/>
          </a:p>
        </p:txBody>
      </p:sp>
      <p:grpSp>
        <p:nvGrpSpPr>
          <p:cNvPr id="2" name="Google Shape;2799;p43">
            <a:extLst>
              <a:ext uri="{FF2B5EF4-FFF2-40B4-BE49-F238E27FC236}">
                <a16:creationId xmlns:a16="http://schemas.microsoft.com/office/drawing/2014/main" id="{B047AE29-AE21-BC05-94A9-196F037012F2}"/>
              </a:ext>
            </a:extLst>
          </p:cNvPr>
          <p:cNvGrpSpPr/>
          <p:nvPr/>
        </p:nvGrpSpPr>
        <p:grpSpPr>
          <a:xfrm>
            <a:off x="-454286" y="1698061"/>
            <a:ext cx="2176091" cy="3445439"/>
            <a:chOff x="4125400" y="1739925"/>
            <a:chExt cx="653991" cy="1035537"/>
          </a:xfrm>
        </p:grpSpPr>
        <p:sp>
          <p:nvSpPr>
            <p:cNvPr id="3" name="Google Shape;2800;p43">
              <a:extLst>
                <a:ext uri="{FF2B5EF4-FFF2-40B4-BE49-F238E27FC236}">
                  <a16:creationId xmlns:a16="http://schemas.microsoft.com/office/drawing/2014/main" id="{61E79284-BADB-82D6-4755-C9F1D3E9EE2E}"/>
                </a:ext>
              </a:extLst>
            </p:cNvPr>
            <p:cNvSpPr/>
            <p:nvPr/>
          </p:nvSpPr>
          <p:spPr>
            <a:xfrm>
              <a:off x="4125400" y="1739925"/>
              <a:ext cx="653991" cy="581749"/>
            </a:xfrm>
            <a:custGeom>
              <a:avLst/>
              <a:gdLst/>
              <a:ahLst/>
              <a:cxnLst/>
              <a:rect l="l" t="t" r="r" b="b"/>
              <a:pathLst>
                <a:path w="10293" h="9156" extrusionOk="0">
                  <a:moveTo>
                    <a:pt x="3647" y="0"/>
                  </a:moveTo>
                  <a:cubicBezTo>
                    <a:pt x="3492" y="0"/>
                    <a:pt x="3337" y="46"/>
                    <a:pt x="3233" y="159"/>
                  </a:cubicBezTo>
                  <a:cubicBezTo>
                    <a:pt x="3106" y="292"/>
                    <a:pt x="3094" y="534"/>
                    <a:pt x="3245" y="643"/>
                  </a:cubicBezTo>
                  <a:cubicBezTo>
                    <a:pt x="3306" y="679"/>
                    <a:pt x="3379" y="704"/>
                    <a:pt x="3427" y="746"/>
                  </a:cubicBezTo>
                  <a:cubicBezTo>
                    <a:pt x="3566" y="879"/>
                    <a:pt x="3415" y="1127"/>
                    <a:pt x="3227" y="1158"/>
                  </a:cubicBezTo>
                  <a:cubicBezTo>
                    <a:pt x="3202" y="1160"/>
                    <a:pt x="3175" y="1162"/>
                    <a:pt x="3148" y="1162"/>
                  </a:cubicBezTo>
                  <a:cubicBezTo>
                    <a:pt x="3109" y="1162"/>
                    <a:pt x="3069" y="1159"/>
                    <a:pt x="3034" y="1152"/>
                  </a:cubicBezTo>
                  <a:cubicBezTo>
                    <a:pt x="2973" y="1133"/>
                    <a:pt x="2991" y="1067"/>
                    <a:pt x="2943" y="1012"/>
                  </a:cubicBezTo>
                  <a:cubicBezTo>
                    <a:pt x="2796" y="817"/>
                    <a:pt x="2600" y="735"/>
                    <a:pt x="2405" y="735"/>
                  </a:cubicBezTo>
                  <a:cubicBezTo>
                    <a:pt x="2109" y="735"/>
                    <a:pt x="1814" y="924"/>
                    <a:pt x="1690" y="1194"/>
                  </a:cubicBezTo>
                  <a:cubicBezTo>
                    <a:pt x="1665" y="1224"/>
                    <a:pt x="1635" y="1261"/>
                    <a:pt x="1593" y="1285"/>
                  </a:cubicBezTo>
                  <a:cubicBezTo>
                    <a:pt x="1459" y="1370"/>
                    <a:pt x="1338" y="1485"/>
                    <a:pt x="1290" y="1624"/>
                  </a:cubicBezTo>
                  <a:cubicBezTo>
                    <a:pt x="1235" y="1769"/>
                    <a:pt x="1272" y="1951"/>
                    <a:pt x="1411" y="2036"/>
                  </a:cubicBezTo>
                  <a:cubicBezTo>
                    <a:pt x="1248" y="2072"/>
                    <a:pt x="1217" y="2308"/>
                    <a:pt x="1302" y="2441"/>
                  </a:cubicBezTo>
                  <a:cubicBezTo>
                    <a:pt x="1387" y="2586"/>
                    <a:pt x="1532" y="2677"/>
                    <a:pt x="1629" y="2810"/>
                  </a:cubicBezTo>
                  <a:cubicBezTo>
                    <a:pt x="1671" y="2883"/>
                    <a:pt x="1696" y="2974"/>
                    <a:pt x="1696" y="3047"/>
                  </a:cubicBezTo>
                  <a:cubicBezTo>
                    <a:pt x="1696" y="3083"/>
                    <a:pt x="1683" y="3125"/>
                    <a:pt x="1671" y="3156"/>
                  </a:cubicBezTo>
                  <a:cubicBezTo>
                    <a:pt x="1486" y="3004"/>
                    <a:pt x="1261" y="2908"/>
                    <a:pt x="1044" y="2908"/>
                  </a:cubicBezTo>
                  <a:cubicBezTo>
                    <a:pt x="830" y="2908"/>
                    <a:pt x="623" y="3002"/>
                    <a:pt x="473" y="3228"/>
                  </a:cubicBezTo>
                  <a:cubicBezTo>
                    <a:pt x="273" y="3561"/>
                    <a:pt x="364" y="3949"/>
                    <a:pt x="600" y="4185"/>
                  </a:cubicBezTo>
                  <a:cubicBezTo>
                    <a:pt x="626" y="4211"/>
                    <a:pt x="657" y="4228"/>
                    <a:pt x="681" y="4228"/>
                  </a:cubicBezTo>
                  <a:cubicBezTo>
                    <a:pt x="682" y="4228"/>
                    <a:pt x="683" y="4228"/>
                    <a:pt x="685" y="4228"/>
                  </a:cubicBezTo>
                  <a:lnTo>
                    <a:pt x="685" y="4228"/>
                  </a:lnTo>
                  <a:cubicBezTo>
                    <a:pt x="321" y="4292"/>
                    <a:pt x="321" y="4671"/>
                    <a:pt x="200" y="4936"/>
                  </a:cubicBezTo>
                  <a:cubicBezTo>
                    <a:pt x="176" y="4966"/>
                    <a:pt x="152" y="5002"/>
                    <a:pt x="140" y="5039"/>
                  </a:cubicBezTo>
                  <a:cubicBezTo>
                    <a:pt x="115" y="5075"/>
                    <a:pt x="97" y="5117"/>
                    <a:pt x="85" y="5154"/>
                  </a:cubicBezTo>
                  <a:cubicBezTo>
                    <a:pt x="0" y="5390"/>
                    <a:pt x="79" y="5692"/>
                    <a:pt x="303" y="5807"/>
                  </a:cubicBezTo>
                  <a:cubicBezTo>
                    <a:pt x="386" y="5803"/>
                    <a:pt x="461" y="5757"/>
                    <a:pt x="498" y="5687"/>
                  </a:cubicBezTo>
                  <a:lnTo>
                    <a:pt x="498" y="5687"/>
                  </a:lnTo>
                  <a:cubicBezTo>
                    <a:pt x="463" y="5810"/>
                    <a:pt x="440" y="5936"/>
                    <a:pt x="430" y="6062"/>
                  </a:cubicBezTo>
                  <a:cubicBezTo>
                    <a:pt x="430" y="6110"/>
                    <a:pt x="430" y="6159"/>
                    <a:pt x="424" y="6213"/>
                  </a:cubicBezTo>
                  <a:cubicBezTo>
                    <a:pt x="321" y="6716"/>
                    <a:pt x="473" y="7018"/>
                    <a:pt x="884" y="7345"/>
                  </a:cubicBezTo>
                  <a:cubicBezTo>
                    <a:pt x="884" y="7382"/>
                    <a:pt x="884" y="7424"/>
                    <a:pt x="878" y="7460"/>
                  </a:cubicBezTo>
                  <a:cubicBezTo>
                    <a:pt x="872" y="7575"/>
                    <a:pt x="872" y="7684"/>
                    <a:pt x="902" y="7793"/>
                  </a:cubicBezTo>
                  <a:cubicBezTo>
                    <a:pt x="939" y="7939"/>
                    <a:pt x="1060" y="8072"/>
                    <a:pt x="1211" y="8090"/>
                  </a:cubicBezTo>
                  <a:cubicBezTo>
                    <a:pt x="1214" y="8090"/>
                    <a:pt x="1216" y="8090"/>
                    <a:pt x="1219" y="8090"/>
                  </a:cubicBezTo>
                  <a:cubicBezTo>
                    <a:pt x="1360" y="8090"/>
                    <a:pt x="1497" y="7936"/>
                    <a:pt x="1451" y="7814"/>
                  </a:cubicBezTo>
                  <a:lnTo>
                    <a:pt x="1451" y="7814"/>
                  </a:lnTo>
                  <a:cubicBezTo>
                    <a:pt x="1550" y="8017"/>
                    <a:pt x="1734" y="8194"/>
                    <a:pt x="1968" y="8241"/>
                  </a:cubicBezTo>
                  <a:cubicBezTo>
                    <a:pt x="2003" y="8248"/>
                    <a:pt x="2039" y="8251"/>
                    <a:pt x="2074" y="8251"/>
                  </a:cubicBezTo>
                  <a:cubicBezTo>
                    <a:pt x="2281" y="8251"/>
                    <a:pt x="2491" y="8148"/>
                    <a:pt x="2573" y="7957"/>
                  </a:cubicBezTo>
                  <a:cubicBezTo>
                    <a:pt x="2719" y="8126"/>
                    <a:pt x="2731" y="8362"/>
                    <a:pt x="2816" y="8556"/>
                  </a:cubicBezTo>
                  <a:cubicBezTo>
                    <a:pt x="2886" y="8711"/>
                    <a:pt x="3048" y="8855"/>
                    <a:pt x="3202" y="8855"/>
                  </a:cubicBezTo>
                  <a:cubicBezTo>
                    <a:pt x="3246" y="8855"/>
                    <a:pt x="3290" y="8844"/>
                    <a:pt x="3330" y="8816"/>
                  </a:cubicBezTo>
                  <a:cubicBezTo>
                    <a:pt x="3457" y="8732"/>
                    <a:pt x="3482" y="8550"/>
                    <a:pt x="3597" y="8459"/>
                  </a:cubicBezTo>
                  <a:cubicBezTo>
                    <a:pt x="3657" y="8407"/>
                    <a:pt x="3733" y="8386"/>
                    <a:pt x="3812" y="8386"/>
                  </a:cubicBezTo>
                  <a:cubicBezTo>
                    <a:pt x="3907" y="8386"/>
                    <a:pt x="4007" y="8416"/>
                    <a:pt x="4093" y="8459"/>
                  </a:cubicBezTo>
                  <a:cubicBezTo>
                    <a:pt x="4408" y="8605"/>
                    <a:pt x="4668" y="8853"/>
                    <a:pt x="4814" y="9156"/>
                  </a:cubicBezTo>
                  <a:lnTo>
                    <a:pt x="6327" y="7757"/>
                  </a:lnTo>
                  <a:cubicBezTo>
                    <a:pt x="6356" y="7775"/>
                    <a:pt x="6387" y="7783"/>
                    <a:pt x="6419" y="7783"/>
                  </a:cubicBezTo>
                  <a:cubicBezTo>
                    <a:pt x="6515" y="7783"/>
                    <a:pt x="6616" y="7713"/>
                    <a:pt x="6684" y="7636"/>
                  </a:cubicBezTo>
                  <a:cubicBezTo>
                    <a:pt x="6770" y="7545"/>
                    <a:pt x="6865" y="7422"/>
                    <a:pt x="6992" y="7422"/>
                  </a:cubicBezTo>
                  <a:cubicBezTo>
                    <a:pt x="7000" y="7422"/>
                    <a:pt x="7009" y="7423"/>
                    <a:pt x="7017" y="7424"/>
                  </a:cubicBezTo>
                  <a:cubicBezTo>
                    <a:pt x="7090" y="7430"/>
                    <a:pt x="7151" y="7478"/>
                    <a:pt x="7211" y="7515"/>
                  </a:cubicBezTo>
                  <a:cubicBezTo>
                    <a:pt x="7254" y="7539"/>
                    <a:pt x="7290" y="7557"/>
                    <a:pt x="7332" y="7575"/>
                  </a:cubicBezTo>
                  <a:cubicBezTo>
                    <a:pt x="7375" y="7587"/>
                    <a:pt x="7405" y="7612"/>
                    <a:pt x="7417" y="7636"/>
                  </a:cubicBezTo>
                  <a:cubicBezTo>
                    <a:pt x="7478" y="7781"/>
                    <a:pt x="7568" y="7884"/>
                    <a:pt x="7677" y="7969"/>
                  </a:cubicBezTo>
                  <a:cubicBezTo>
                    <a:pt x="7714" y="7999"/>
                    <a:pt x="7750" y="8023"/>
                    <a:pt x="7786" y="8035"/>
                  </a:cubicBezTo>
                  <a:cubicBezTo>
                    <a:pt x="7905" y="8147"/>
                    <a:pt x="8039" y="8194"/>
                    <a:pt x="8173" y="8194"/>
                  </a:cubicBezTo>
                  <a:cubicBezTo>
                    <a:pt x="8556" y="8194"/>
                    <a:pt x="8937" y="7806"/>
                    <a:pt x="8955" y="7424"/>
                  </a:cubicBezTo>
                  <a:cubicBezTo>
                    <a:pt x="8961" y="7424"/>
                    <a:pt x="8997" y="7424"/>
                    <a:pt x="9046" y="7412"/>
                  </a:cubicBezTo>
                  <a:cubicBezTo>
                    <a:pt x="9179" y="7400"/>
                    <a:pt x="9312" y="7345"/>
                    <a:pt x="9421" y="7273"/>
                  </a:cubicBezTo>
                  <a:cubicBezTo>
                    <a:pt x="9475" y="7230"/>
                    <a:pt x="9524" y="7194"/>
                    <a:pt x="9542" y="7133"/>
                  </a:cubicBezTo>
                  <a:cubicBezTo>
                    <a:pt x="9591" y="7012"/>
                    <a:pt x="9512" y="6885"/>
                    <a:pt x="9524" y="6758"/>
                  </a:cubicBezTo>
                  <a:cubicBezTo>
                    <a:pt x="9530" y="6582"/>
                    <a:pt x="9687" y="6455"/>
                    <a:pt x="9815" y="6334"/>
                  </a:cubicBezTo>
                  <a:cubicBezTo>
                    <a:pt x="9954" y="6213"/>
                    <a:pt x="10081" y="6037"/>
                    <a:pt x="10014" y="5868"/>
                  </a:cubicBezTo>
                  <a:cubicBezTo>
                    <a:pt x="9960" y="5735"/>
                    <a:pt x="9778" y="5656"/>
                    <a:pt x="9742" y="5517"/>
                  </a:cubicBezTo>
                  <a:cubicBezTo>
                    <a:pt x="9718" y="5432"/>
                    <a:pt x="9748" y="5335"/>
                    <a:pt x="9796" y="5256"/>
                  </a:cubicBezTo>
                  <a:cubicBezTo>
                    <a:pt x="9960" y="4948"/>
                    <a:pt x="10293" y="4681"/>
                    <a:pt x="10232" y="4342"/>
                  </a:cubicBezTo>
                  <a:cubicBezTo>
                    <a:pt x="10208" y="4197"/>
                    <a:pt x="10129" y="4076"/>
                    <a:pt x="10081" y="3949"/>
                  </a:cubicBezTo>
                  <a:cubicBezTo>
                    <a:pt x="9966" y="3622"/>
                    <a:pt x="10099" y="3259"/>
                    <a:pt x="9996" y="2932"/>
                  </a:cubicBezTo>
                  <a:cubicBezTo>
                    <a:pt x="9904" y="2622"/>
                    <a:pt x="9573" y="2396"/>
                    <a:pt x="9235" y="2396"/>
                  </a:cubicBezTo>
                  <a:cubicBezTo>
                    <a:pt x="9196" y="2396"/>
                    <a:pt x="9157" y="2399"/>
                    <a:pt x="9118" y="2405"/>
                  </a:cubicBezTo>
                  <a:cubicBezTo>
                    <a:pt x="9161" y="2417"/>
                    <a:pt x="9161" y="2459"/>
                    <a:pt x="9142" y="2490"/>
                  </a:cubicBezTo>
                  <a:cubicBezTo>
                    <a:pt x="9133" y="2514"/>
                    <a:pt x="9104" y="2537"/>
                    <a:pt x="9075" y="2537"/>
                  </a:cubicBezTo>
                  <a:cubicBezTo>
                    <a:pt x="9067" y="2537"/>
                    <a:pt x="9059" y="2536"/>
                    <a:pt x="9052" y="2532"/>
                  </a:cubicBezTo>
                  <a:cubicBezTo>
                    <a:pt x="9161" y="2108"/>
                    <a:pt x="9082" y="1581"/>
                    <a:pt x="8585" y="1448"/>
                  </a:cubicBezTo>
                  <a:cubicBezTo>
                    <a:pt x="8543" y="1430"/>
                    <a:pt x="8501" y="1406"/>
                    <a:pt x="8464" y="1382"/>
                  </a:cubicBezTo>
                  <a:cubicBezTo>
                    <a:pt x="8380" y="1339"/>
                    <a:pt x="8295" y="1303"/>
                    <a:pt x="8210" y="1267"/>
                  </a:cubicBezTo>
                  <a:cubicBezTo>
                    <a:pt x="8204" y="1218"/>
                    <a:pt x="8180" y="1170"/>
                    <a:pt x="8168" y="1115"/>
                  </a:cubicBezTo>
                  <a:cubicBezTo>
                    <a:pt x="8071" y="879"/>
                    <a:pt x="7865" y="673"/>
                    <a:pt x="7605" y="619"/>
                  </a:cubicBezTo>
                  <a:cubicBezTo>
                    <a:pt x="7571" y="612"/>
                    <a:pt x="7536" y="609"/>
                    <a:pt x="7501" y="609"/>
                  </a:cubicBezTo>
                  <a:cubicBezTo>
                    <a:pt x="7220" y="609"/>
                    <a:pt x="6933" y="817"/>
                    <a:pt x="6933" y="1097"/>
                  </a:cubicBezTo>
                  <a:cubicBezTo>
                    <a:pt x="6830" y="800"/>
                    <a:pt x="6557" y="576"/>
                    <a:pt x="6236" y="522"/>
                  </a:cubicBezTo>
                  <a:cubicBezTo>
                    <a:pt x="6188" y="514"/>
                    <a:pt x="6139" y="509"/>
                    <a:pt x="6090" y="509"/>
                  </a:cubicBezTo>
                  <a:cubicBezTo>
                    <a:pt x="5819" y="509"/>
                    <a:pt x="5547" y="634"/>
                    <a:pt x="5383" y="849"/>
                  </a:cubicBezTo>
                  <a:cubicBezTo>
                    <a:pt x="5383" y="619"/>
                    <a:pt x="5195" y="425"/>
                    <a:pt x="4983" y="322"/>
                  </a:cubicBezTo>
                  <a:cubicBezTo>
                    <a:pt x="4771" y="225"/>
                    <a:pt x="4529" y="201"/>
                    <a:pt x="4299" y="141"/>
                  </a:cubicBezTo>
                  <a:cubicBezTo>
                    <a:pt x="4117" y="98"/>
                    <a:pt x="3936" y="32"/>
                    <a:pt x="3754" y="7"/>
                  </a:cubicBezTo>
                  <a:cubicBezTo>
                    <a:pt x="3719" y="3"/>
                    <a:pt x="3683" y="0"/>
                    <a:pt x="3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801;p43">
              <a:extLst>
                <a:ext uri="{FF2B5EF4-FFF2-40B4-BE49-F238E27FC236}">
                  <a16:creationId xmlns:a16="http://schemas.microsoft.com/office/drawing/2014/main" id="{A21DB63C-7FEE-95A4-08E7-3147B9DADA8B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802;p43">
              <a:extLst>
                <a:ext uri="{FF2B5EF4-FFF2-40B4-BE49-F238E27FC236}">
                  <a16:creationId xmlns:a16="http://schemas.microsoft.com/office/drawing/2014/main" id="{064FE8FC-0508-3D73-2DA8-D2178D5CA3DE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803;p43">
              <a:extLst>
                <a:ext uri="{FF2B5EF4-FFF2-40B4-BE49-F238E27FC236}">
                  <a16:creationId xmlns:a16="http://schemas.microsoft.com/office/drawing/2014/main" id="{90DE39B4-3394-E51F-14C4-308958777AC6}"/>
                </a:ext>
              </a:extLst>
            </p:cNvPr>
            <p:cNvSpPr/>
            <p:nvPr/>
          </p:nvSpPr>
          <p:spPr>
            <a:xfrm>
              <a:off x="4273889" y="2163917"/>
              <a:ext cx="297038" cy="559003"/>
            </a:xfrm>
            <a:custGeom>
              <a:avLst/>
              <a:gdLst/>
              <a:ahLst/>
              <a:cxnLst/>
              <a:rect l="l" t="t" r="r" b="b"/>
              <a:pathLst>
                <a:path w="4675" h="8798" extrusionOk="0">
                  <a:moveTo>
                    <a:pt x="3409" y="0"/>
                  </a:moveTo>
                  <a:lnTo>
                    <a:pt x="2107" y="866"/>
                  </a:lnTo>
                  <a:lnTo>
                    <a:pt x="1805" y="606"/>
                  </a:lnTo>
                  <a:cubicBezTo>
                    <a:pt x="1720" y="533"/>
                    <a:pt x="1653" y="448"/>
                    <a:pt x="1605" y="363"/>
                  </a:cubicBezTo>
                  <a:cubicBezTo>
                    <a:pt x="1568" y="575"/>
                    <a:pt x="1562" y="805"/>
                    <a:pt x="1593" y="1023"/>
                  </a:cubicBezTo>
                  <a:lnTo>
                    <a:pt x="1871" y="2931"/>
                  </a:lnTo>
                  <a:lnTo>
                    <a:pt x="1871" y="2931"/>
                  </a:lnTo>
                  <a:lnTo>
                    <a:pt x="836" y="1659"/>
                  </a:lnTo>
                  <a:cubicBezTo>
                    <a:pt x="836" y="1883"/>
                    <a:pt x="818" y="2174"/>
                    <a:pt x="757" y="2470"/>
                  </a:cubicBezTo>
                  <a:cubicBezTo>
                    <a:pt x="691" y="2815"/>
                    <a:pt x="569" y="3130"/>
                    <a:pt x="454" y="3445"/>
                  </a:cubicBezTo>
                  <a:cubicBezTo>
                    <a:pt x="388" y="3633"/>
                    <a:pt x="321" y="3808"/>
                    <a:pt x="267" y="3984"/>
                  </a:cubicBezTo>
                  <a:cubicBezTo>
                    <a:pt x="0" y="4850"/>
                    <a:pt x="49" y="5788"/>
                    <a:pt x="121" y="6836"/>
                  </a:cubicBezTo>
                  <a:cubicBezTo>
                    <a:pt x="176" y="7477"/>
                    <a:pt x="230" y="8113"/>
                    <a:pt x="376" y="8694"/>
                  </a:cubicBezTo>
                  <a:cubicBezTo>
                    <a:pt x="575" y="8719"/>
                    <a:pt x="775" y="8737"/>
                    <a:pt x="957" y="8743"/>
                  </a:cubicBezTo>
                  <a:cubicBezTo>
                    <a:pt x="1381" y="8767"/>
                    <a:pt x="1932" y="8797"/>
                    <a:pt x="2483" y="8797"/>
                  </a:cubicBezTo>
                  <a:cubicBezTo>
                    <a:pt x="3233" y="8797"/>
                    <a:pt x="3875" y="8743"/>
                    <a:pt x="4444" y="8622"/>
                  </a:cubicBezTo>
                  <a:cubicBezTo>
                    <a:pt x="4674" y="6636"/>
                    <a:pt x="4420" y="4450"/>
                    <a:pt x="3712" y="2271"/>
                  </a:cubicBezTo>
                  <a:lnTo>
                    <a:pt x="3694" y="2228"/>
                  </a:lnTo>
                  <a:cubicBezTo>
                    <a:pt x="3585" y="1877"/>
                    <a:pt x="3451" y="1484"/>
                    <a:pt x="3494" y="1048"/>
                  </a:cubicBezTo>
                  <a:cubicBezTo>
                    <a:pt x="3500" y="969"/>
                    <a:pt x="3512" y="896"/>
                    <a:pt x="3524" y="836"/>
                  </a:cubicBezTo>
                  <a:cubicBezTo>
                    <a:pt x="3536" y="775"/>
                    <a:pt x="3542" y="715"/>
                    <a:pt x="3542" y="666"/>
                  </a:cubicBezTo>
                  <a:cubicBezTo>
                    <a:pt x="3542" y="563"/>
                    <a:pt x="3512" y="424"/>
                    <a:pt x="3476" y="279"/>
                  </a:cubicBezTo>
                  <a:cubicBezTo>
                    <a:pt x="3451" y="200"/>
                    <a:pt x="3433" y="97"/>
                    <a:pt x="340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804;p43">
              <a:extLst>
                <a:ext uri="{FF2B5EF4-FFF2-40B4-BE49-F238E27FC236}">
                  <a16:creationId xmlns:a16="http://schemas.microsoft.com/office/drawing/2014/main" id="{1E787E1E-79A9-2B55-40C9-2F0B1D490E6A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805;p43">
              <a:extLst>
                <a:ext uri="{FF2B5EF4-FFF2-40B4-BE49-F238E27FC236}">
                  <a16:creationId xmlns:a16="http://schemas.microsoft.com/office/drawing/2014/main" id="{155681D6-D0C9-8D47-5169-96A0B0F4F9CE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806;p43">
              <a:extLst>
                <a:ext uri="{FF2B5EF4-FFF2-40B4-BE49-F238E27FC236}">
                  <a16:creationId xmlns:a16="http://schemas.microsoft.com/office/drawing/2014/main" id="{0B2974BF-F531-B232-0BA4-18CC9C085B76}"/>
                </a:ext>
              </a:extLst>
            </p:cNvPr>
            <p:cNvSpPr/>
            <p:nvPr/>
          </p:nvSpPr>
          <p:spPr>
            <a:xfrm>
              <a:off x="4273889" y="2163917"/>
              <a:ext cx="297038" cy="559003"/>
            </a:xfrm>
            <a:custGeom>
              <a:avLst/>
              <a:gdLst/>
              <a:ahLst/>
              <a:cxnLst/>
              <a:rect l="l" t="t" r="r" b="b"/>
              <a:pathLst>
                <a:path w="4675" h="8798" extrusionOk="0">
                  <a:moveTo>
                    <a:pt x="3409" y="0"/>
                  </a:moveTo>
                  <a:lnTo>
                    <a:pt x="2107" y="866"/>
                  </a:lnTo>
                  <a:lnTo>
                    <a:pt x="1805" y="606"/>
                  </a:lnTo>
                  <a:cubicBezTo>
                    <a:pt x="1720" y="533"/>
                    <a:pt x="1653" y="448"/>
                    <a:pt x="1605" y="363"/>
                  </a:cubicBezTo>
                  <a:cubicBezTo>
                    <a:pt x="1568" y="575"/>
                    <a:pt x="1562" y="805"/>
                    <a:pt x="1593" y="1023"/>
                  </a:cubicBezTo>
                  <a:lnTo>
                    <a:pt x="1871" y="2931"/>
                  </a:lnTo>
                  <a:lnTo>
                    <a:pt x="1871" y="2931"/>
                  </a:lnTo>
                  <a:lnTo>
                    <a:pt x="836" y="1659"/>
                  </a:lnTo>
                  <a:cubicBezTo>
                    <a:pt x="836" y="1883"/>
                    <a:pt x="818" y="2174"/>
                    <a:pt x="757" y="2470"/>
                  </a:cubicBezTo>
                  <a:cubicBezTo>
                    <a:pt x="691" y="2815"/>
                    <a:pt x="569" y="3130"/>
                    <a:pt x="454" y="3445"/>
                  </a:cubicBezTo>
                  <a:cubicBezTo>
                    <a:pt x="388" y="3633"/>
                    <a:pt x="321" y="3808"/>
                    <a:pt x="267" y="3984"/>
                  </a:cubicBezTo>
                  <a:cubicBezTo>
                    <a:pt x="0" y="4850"/>
                    <a:pt x="49" y="5788"/>
                    <a:pt x="121" y="6836"/>
                  </a:cubicBezTo>
                  <a:cubicBezTo>
                    <a:pt x="176" y="7477"/>
                    <a:pt x="230" y="8113"/>
                    <a:pt x="376" y="8694"/>
                  </a:cubicBezTo>
                  <a:cubicBezTo>
                    <a:pt x="575" y="8719"/>
                    <a:pt x="775" y="8737"/>
                    <a:pt x="957" y="8743"/>
                  </a:cubicBezTo>
                  <a:cubicBezTo>
                    <a:pt x="1381" y="8767"/>
                    <a:pt x="1932" y="8797"/>
                    <a:pt x="2483" y="8797"/>
                  </a:cubicBezTo>
                  <a:cubicBezTo>
                    <a:pt x="3233" y="8797"/>
                    <a:pt x="3875" y="8743"/>
                    <a:pt x="4444" y="8622"/>
                  </a:cubicBezTo>
                  <a:cubicBezTo>
                    <a:pt x="4674" y="6636"/>
                    <a:pt x="4420" y="4450"/>
                    <a:pt x="3712" y="2271"/>
                  </a:cubicBezTo>
                  <a:lnTo>
                    <a:pt x="3694" y="2228"/>
                  </a:lnTo>
                  <a:cubicBezTo>
                    <a:pt x="3585" y="1877"/>
                    <a:pt x="3451" y="1484"/>
                    <a:pt x="3494" y="1048"/>
                  </a:cubicBezTo>
                  <a:cubicBezTo>
                    <a:pt x="3500" y="969"/>
                    <a:pt x="3512" y="896"/>
                    <a:pt x="3524" y="836"/>
                  </a:cubicBezTo>
                  <a:cubicBezTo>
                    <a:pt x="3536" y="775"/>
                    <a:pt x="3542" y="715"/>
                    <a:pt x="3542" y="666"/>
                  </a:cubicBezTo>
                  <a:cubicBezTo>
                    <a:pt x="3542" y="563"/>
                    <a:pt x="3512" y="424"/>
                    <a:pt x="3476" y="279"/>
                  </a:cubicBezTo>
                  <a:cubicBezTo>
                    <a:pt x="3451" y="200"/>
                    <a:pt x="3433" y="97"/>
                    <a:pt x="340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807;p43">
              <a:extLst>
                <a:ext uri="{FF2B5EF4-FFF2-40B4-BE49-F238E27FC236}">
                  <a16:creationId xmlns:a16="http://schemas.microsoft.com/office/drawing/2014/main" id="{AEB07E22-3A4B-267C-6AC9-EE07C9E0A0E8}"/>
                </a:ext>
              </a:extLst>
            </p:cNvPr>
            <p:cNvSpPr/>
            <p:nvPr/>
          </p:nvSpPr>
          <p:spPr>
            <a:xfrm>
              <a:off x="4328532" y="2671717"/>
              <a:ext cx="102359" cy="6926"/>
            </a:xfrm>
            <a:custGeom>
              <a:avLst/>
              <a:gdLst/>
              <a:ahLst/>
              <a:cxnLst/>
              <a:rect l="l" t="t" r="r" b="b"/>
              <a:pathLst>
                <a:path w="1611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139" y="79"/>
                    <a:pt x="309" y="91"/>
                    <a:pt x="472" y="97"/>
                  </a:cubicBezTo>
                  <a:cubicBezTo>
                    <a:pt x="596" y="105"/>
                    <a:pt x="719" y="109"/>
                    <a:pt x="842" y="109"/>
                  </a:cubicBezTo>
                  <a:cubicBezTo>
                    <a:pt x="1098" y="109"/>
                    <a:pt x="1353" y="91"/>
                    <a:pt x="1611" y="5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808;p43">
              <a:extLst>
                <a:ext uri="{FF2B5EF4-FFF2-40B4-BE49-F238E27FC236}">
                  <a16:creationId xmlns:a16="http://schemas.microsoft.com/office/drawing/2014/main" id="{0194A455-C060-704A-D52A-22264BA8854B}"/>
                </a:ext>
              </a:extLst>
            </p:cNvPr>
            <p:cNvSpPr/>
            <p:nvPr/>
          </p:nvSpPr>
          <p:spPr>
            <a:xfrm>
              <a:off x="4383493" y="2609385"/>
              <a:ext cx="174728" cy="3685"/>
            </a:xfrm>
            <a:custGeom>
              <a:avLst/>
              <a:gdLst/>
              <a:ahLst/>
              <a:cxnLst/>
              <a:rect l="l" t="t" r="r" b="b"/>
              <a:pathLst>
                <a:path w="2750" h="58" extrusionOk="0">
                  <a:moveTo>
                    <a:pt x="2750" y="0"/>
                  </a:moveTo>
                  <a:lnTo>
                    <a:pt x="1" y="18"/>
                  </a:lnTo>
                  <a:cubicBezTo>
                    <a:pt x="407" y="45"/>
                    <a:pt x="811" y="58"/>
                    <a:pt x="1215" y="58"/>
                  </a:cubicBezTo>
                  <a:cubicBezTo>
                    <a:pt x="1727" y="58"/>
                    <a:pt x="2238" y="37"/>
                    <a:pt x="2750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809;p43">
              <a:extLst>
                <a:ext uri="{FF2B5EF4-FFF2-40B4-BE49-F238E27FC236}">
                  <a16:creationId xmlns:a16="http://schemas.microsoft.com/office/drawing/2014/main" id="{92D56406-6721-1202-83D2-821A4F494482}"/>
                </a:ext>
              </a:extLst>
            </p:cNvPr>
            <p:cNvSpPr/>
            <p:nvPr/>
          </p:nvSpPr>
          <p:spPr>
            <a:xfrm>
              <a:off x="4466982" y="2584351"/>
              <a:ext cx="83171" cy="3304"/>
            </a:xfrm>
            <a:custGeom>
              <a:avLst/>
              <a:gdLst/>
              <a:ahLst/>
              <a:cxnLst/>
              <a:rect l="l" t="t" r="r" b="b"/>
              <a:pathLst>
                <a:path w="1309" h="52" extrusionOk="0">
                  <a:moveTo>
                    <a:pt x="1" y="1"/>
                  </a:moveTo>
                  <a:cubicBezTo>
                    <a:pt x="239" y="34"/>
                    <a:pt x="484" y="51"/>
                    <a:pt x="728" y="51"/>
                  </a:cubicBezTo>
                  <a:cubicBezTo>
                    <a:pt x="923" y="51"/>
                    <a:pt x="1117" y="40"/>
                    <a:pt x="1308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810;p43">
              <a:extLst>
                <a:ext uri="{FF2B5EF4-FFF2-40B4-BE49-F238E27FC236}">
                  <a16:creationId xmlns:a16="http://schemas.microsoft.com/office/drawing/2014/main" id="{909C1E7F-8E50-552C-C782-EB7545D0FE67}"/>
                </a:ext>
              </a:extLst>
            </p:cNvPr>
            <p:cNvSpPr/>
            <p:nvPr/>
          </p:nvSpPr>
          <p:spPr>
            <a:xfrm>
              <a:off x="4281196" y="2513188"/>
              <a:ext cx="178540" cy="5401"/>
            </a:xfrm>
            <a:custGeom>
              <a:avLst/>
              <a:gdLst/>
              <a:ahLst/>
              <a:cxnLst/>
              <a:rect l="l" t="t" r="r" b="b"/>
              <a:pathLst>
                <a:path w="2810" h="85" extrusionOk="0">
                  <a:moveTo>
                    <a:pt x="2810" y="1"/>
                  </a:moveTo>
                  <a:lnTo>
                    <a:pt x="0" y="7"/>
                  </a:lnTo>
                  <a:cubicBezTo>
                    <a:pt x="146" y="61"/>
                    <a:pt x="303" y="67"/>
                    <a:pt x="460" y="73"/>
                  </a:cubicBezTo>
                  <a:cubicBezTo>
                    <a:pt x="664" y="81"/>
                    <a:pt x="867" y="85"/>
                    <a:pt x="1071" y="85"/>
                  </a:cubicBezTo>
                  <a:cubicBezTo>
                    <a:pt x="1651" y="85"/>
                    <a:pt x="2232" y="54"/>
                    <a:pt x="281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811;p43">
              <a:extLst>
                <a:ext uri="{FF2B5EF4-FFF2-40B4-BE49-F238E27FC236}">
                  <a16:creationId xmlns:a16="http://schemas.microsoft.com/office/drawing/2014/main" id="{89A7E486-1615-962A-22CE-12A94F4BB891}"/>
                </a:ext>
              </a:extLst>
            </p:cNvPr>
            <p:cNvSpPr/>
            <p:nvPr/>
          </p:nvSpPr>
          <p:spPr>
            <a:xfrm>
              <a:off x="4283483" y="2492411"/>
              <a:ext cx="68938" cy="4384"/>
            </a:xfrm>
            <a:custGeom>
              <a:avLst/>
              <a:gdLst/>
              <a:ahLst/>
              <a:cxnLst/>
              <a:rect l="l" t="t" r="r" b="b"/>
              <a:pathLst>
                <a:path w="1085" h="69" extrusionOk="0">
                  <a:moveTo>
                    <a:pt x="1" y="1"/>
                  </a:moveTo>
                  <a:cubicBezTo>
                    <a:pt x="179" y="46"/>
                    <a:pt x="361" y="69"/>
                    <a:pt x="543" y="69"/>
                  </a:cubicBezTo>
                  <a:cubicBezTo>
                    <a:pt x="724" y="69"/>
                    <a:pt x="906" y="46"/>
                    <a:pt x="108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812;p43">
              <a:extLst>
                <a:ext uri="{FF2B5EF4-FFF2-40B4-BE49-F238E27FC236}">
                  <a16:creationId xmlns:a16="http://schemas.microsoft.com/office/drawing/2014/main" id="{BD666315-9CDC-1B3B-B09E-13C4BFDBCE31}"/>
                </a:ext>
              </a:extLst>
            </p:cNvPr>
            <p:cNvSpPr/>
            <p:nvPr/>
          </p:nvSpPr>
          <p:spPr>
            <a:xfrm>
              <a:off x="4291171" y="2458545"/>
              <a:ext cx="205861" cy="11691"/>
            </a:xfrm>
            <a:custGeom>
              <a:avLst/>
              <a:gdLst/>
              <a:ahLst/>
              <a:cxnLst/>
              <a:rect l="l" t="t" r="r" b="b"/>
              <a:pathLst>
                <a:path w="3240" h="184" extrusionOk="0">
                  <a:moveTo>
                    <a:pt x="1" y="1"/>
                  </a:moveTo>
                  <a:lnTo>
                    <a:pt x="1" y="1"/>
                  </a:lnTo>
                  <a:cubicBezTo>
                    <a:pt x="614" y="122"/>
                    <a:pt x="1236" y="184"/>
                    <a:pt x="1856" y="184"/>
                  </a:cubicBezTo>
                  <a:cubicBezTo>
                    <a:pt x="2319" y="184"/>
                    <a:pt x="2782" y="149"/>
                    <a:pt x="3240" y="8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813;p43">
              <a:extLst>
                <a:ext uri="{FF2B5EF4-FFF2-40B4-BE49-F238E27FC236}">
                  <a16:creationId xmlns:a16="http://schemas.microsoft.com/office/drawing/2014/main" id="{4DB2AD45-F728-2B02-61B9-5BE6B9158ACF}"/>
                </a:ext>
              </a:extLst>
            </p:cNvPr>
            <p:cNvSpPr/>
            <p:nvPr/>
          </p:nvSpPr>
          <p:spPr>
            <a:xfrm>
              <a:off x="4304260" y="2388144"/>
              <a:ext cx="80883" cy="10484"/>
            </a:xfrm>
            <a:custGeom>
              <a:avLst/>
              <a:gdLst/>
              <a:ahLst/>
              <a:cxnLst/>
              <a:rect l="l" t="t" r="r" b="b"/>
              <a:pathLst>
                <a:path w="1273" h="165" extrusionOk="0">
                  <a:moveTo>
                    <a:pt x="1" y="1"/>
                  </a:moveTo>
                  <a:lnTo>
                    <a:pt x="1" y="1"/>
                  </a:lnTo>
                  <a:cubicBezTo>
                    <a:pt x="55" y="74"/>
                    <a:pt x="158" y="98"/>
                    <a:pt x="249" y="110"/>
                  </a:cubicBezTo>
                  <a:cubicBezTo>
                    <a:pt x="474" y="147"/>
                    <a:pt x="707" y="164"/>
                    <a:pt x="939" y="164"/>
                  </a:cubicBezTo>
                  <a:cubicBezTo>
                    <a:pt x="1051" y="164"/>
                    <a:pt x="1162" y="160"/>
                    <a:pt x="1272" y="15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814;p43">
              <a:extLst>
                <a:ext uri="{FF2B5EF4-FFF2-40B4-BE49-F238E27FC236}">
                  <a16:creationId xmlns:a16="http://schemas.microsoft.com/office/drawing/2014/main" id="{808B6A02-89B0-EAC8-39E4-2ABE9183B42A}"/>
                </a:ext>
              </a:extLst>
            </p:cNvPr>
            <p:cNvSpPr/>
            <p:nvPr/>
          </p:nvSpPr>
          <p:spPr>
            <a:xfrm>
              <a:off x="4421234" y="2317744"/>
              <a:ext cx="89270" cy="11373"/>
            </a:xfrm>
            <a:custGeom>
              <a:avLst/>
              <a:gdLst/>
              <a:ahLst/>
              <a:cxnLst/>
              <a:rect l="l" t="t" r="r" b="b"/>
              <a:pathLst>
                <a:path w="1405" h="179" extrusionOk="0">
                  <a:moveTo>
                    <a:pt x="1405" y="1"/>
                  </a:moveTo>
                  <a:lnTo>
                    <a:pt x="0" y="177"/>
                  </a:lnTo>
                  <a:cubicBezTo>
                    <a:pt x="40" y="178"/>
                    <a:pt x="80" y="178"/>
                    <a:pt x="120" y="178"/>
                  </a:cubicBezTo>
                  <a:cubicBezTo>
                    <a:pt x="557" y="178"/>
                    <a:pt x="989" y="117"/>
                    <a:pt x="1405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815;p43">
              <a:extLst>
                <a:ext uri="{FF2B5EF4-FFF2-40B4-BE49-F238E27FC236}">
                  <a16:creationId xmlns:a16="http://schemas.microsoft.com/office/drawing/2014/main" id="{C52D83C8-EB26-85F2-E9A4-D9B5A0BB0CFD}"/>
                </a:ext>
              </a:extLst>
            </p:cNvPr>
            <p:cNvSpPr/>
            <p:nvPr/>
          </p:nvSpPr>
          <p:spPr>
            <a:xfrm>
              <a:off x="4442774" y="2296586"/>
              <a:ext cx="61568" cy="3876"/>
            </a:xfrm>
            <a:custGeom>
              <a:avLst/>
              <a:gdLst/>
              <a:ahLst/>
              <a:cxnLst/>
              <a:rect l="l" t="t" r="r" b="b"/>
              <a:pathLst>
                <a:path w="969" h="61" extrusionOk="0">
                  <a:moveTo>
                    <a:pt x="969" y="1"/>
                  </a:moveTo>
                  <a:lnTo>
                    <a:pt x="0" y="37"/>
                  </a:lnTo>
                  <a:cubicBezTo>
                    <a:pt x="121" y="53"/>
                    <a:pt x="243" y="60"/>
                    <a:pt x="363" y="60"/>
                  </a:cubicBezTo>
                  <a:cubicBezTo>
                    <a:pt x="568" y="60"/>
                    <a:pt x="771" y="39"/>
                    <a:pt x="9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816;p43">
              <a:extLst>
                <a:ext uri="{FF2B5EF4-FFF2-40B4-BE49-F238E27FC236}">
                  <a16:creationId xmlns:a16="http://schemas.microsoft.com/office/drawing/2014/main" id="{94B2D16E-C7CD-3459-021D-47DD5F9CFA10}"/>
                </a:ext>
              </a:extLst>
            </p:cNvPr>
            <p:cNvSpPr/>
            <p:nvPr/>
          </p:nvSpPr>
          <p:spPr>
            <a:xfrm>
              <a:off x="4450843" y="2218116"/>
              <a:ext cx="41236" cy="9721"/>
            </a:xfrm>
            <a:custGeom>
              <a:avLst/>
              <a:gdLst/>
              <a:ahLst/>
              <a:cxnLst/>
              <a:rect l="l" t="t" r="r" b="b"/>
              <a:pathLst>
                <a:path w="649" h="153" extrusionOk="0">
                  <a:moveTo>
                    <a:pt x="648" y="1"/>
                  </a:moveTo>
                  <a:lnTo>
                    <a:pt x="0" y="152"/>
                  </a:lnTo>
                  <a:cubicBezTo>
                    <a:pt x="212" y="104"/>
                    <a:pt x="436" y="55"/>
                    <a:pt x="6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817;p43">
              <a:extLst>
                <a:ext uri="{FF2B5EF4-FFF2-40B4-BE49-F238E27FC236}">
                  <a16:creationId xmlns:a16="http://schemas.microsoft.com/office/drawing/2014/main" id="{97B4641F-0668-2EDE-7BE2-0686666F28A4}"/>
                </a:ext>
              </a:extLst>
            </p:cNvPr>
            <p:cNvSpPr/>
            <p:nvPr/>
          </p:nvSpPr>
          <p:spPr>
            <a:xfrm>
              <a:off x="4158059" y="1961928"/>
              <a:ext cx="235915" cy="211135"/>
            </a:xfrm>
            <a:custGeom>
              <a:avLst/>
              <a:gdLst/>
              <a:ahLst/>
              <a:cxnLst/>
              <a:rect l="l" t="t" r="r" b="b"/>
              <a:pathLst>
                <a:path w="3713" h="3323" extrusionOk="0">
                  <a:moveTo>
                    <a:pt x="2716" y="471"/>
                  </a:moveTo>
                  <a:cubicBezTo>
                    <a:pt x="2718" y="471"/>
                    <a:pt x="2719" y="471"/>
                    <a:pt x="2719" y="473"/>
                  </a:cubicBezTo>
                  <a:cubicBezTo>
                    <a:pt x="2718" y="472"/>
                    <a:pt x="2716" y="472"/>
                    <a:pt x="2714" y="471"/>
                  </a:cubicBezTo>
                  <a:lnTo>
                    <a:pt x="2714" y="471"/>
                  </a:lnTo>
                  <a:cubicBezTo>
                    <a:pt x="2715" y="471"/>
                    <a:pt x="2716" y="471"/>
                    <a:pt x="2716" y="471"/>
                  </a:cubicBezTo>
                  <a:close/>
                  <a:moveTo>
                    <a:pt x="3000" y="0"/>
                  </a:moveTo>
                  <a:cubicBezTo>
                    <a:pt x="2995" y="0"/>
                    <a:pt x="2990" y="0"/>
                    <a:pt x="2986" y="1"/>
                  </a:cubicBezTo>
                  <a:cubicBezTo>
                    <a:pt x="2847" y="7"/>
                    <a:pt x="2738" y="140"/>
                    <a:pt x="2713" y="273"/>
                  </a:cubicBezTo>
                  <a:cubicBezTo>
                    <a:pt x="2696" y="335"/>
                    <a:pt x="2695" y="403"/>
                    <a:pt x="2695" y="466"/>
                  </a:cubicBezTo>
                  <a:lnTo>
                    <a:pt x="2695" y="466"/>
                  </a:lnTo>
                  <a:cubicBezTo>
                    <a:pt x="2660" y="457"/>
                    <a:pt x="2627" y="452"/>
                    <a:pt x="2595" y="452"/>
                  </a:cubicBezTo>
                  <a:cubicBezTo>
                    <a:pt x="2402" y="452"/>
                    <a:pt x="2293" y="623"/>
                    <a:pt x="2247" y="866"/>
                  </a:cubicBezTo>
                  <a:cubicBezTo>
                    <a:pt x="2247" y="842"/>
                    <a:pt x="2241" y="818"/>
                    <a:pt x="2229" y="788"/>
                  </a:cubicBezTo>
                  <a:cubicBezTo>
                    <a:pt x="2187" y="733"/>
                    <a:pt x="2132" y="685"/>
                    <a:pt x="2041" y="648"/>
                  </a:cubicBezTo>
                  <a:cubicBezTo>
                    <a:pt x="2038" y="648"/>
                    <a:pt x="2034" y="647"/>
                    <a:pt x="2030" y="647"/>
                  </a:cubicBezTo>
                  <a:cubicBezTo>
                    <a:pt x="2016" y="647"/>
                    <a:pt x="2002" y="652"/>
                    <a:pt x="1991" y="652"/>
                  </a:cubicBezTo>
                  <a:cubicBezTo>
                    <a:pt x="1981" y="652"/>
                    <a:pt x="1974" y="649"/>
                    <a:pt x="1969" y="636"/>
                  </a:cubicBezTo>
                  <a:cubicBezTo>
                    <a:pt x="1878" y="583"/>
                    <a:pt x="1796" y="559"/>
                    <a:pt x="1720" y="559"/>
                  </a:cubicBezTo>
                  <a:cubicBezTo>
                    <a:pt x="1573" y="559"/>
                    <a:pt x="1448" y="648"/>
                    <a:pt x="1321" y="788"/>
                  </a:cubicBezTo>
                  <a:cubicBezTo>
                    <a:pt x="1303" y="800"/>
                    <a:pt x="1297" y="824"/>
                    <a:pt x="1278" y="842"/>
                  </a:cubicBezTo>
                  <a:cubicBezTo>
                    <a:pt x="1200" y="969"/>
                    <a:pt x="1133" y="1121"/>
                    <a:pt x="1115" y="1278"/>
                  </a:cubicBezTo>
                  <a:cubicBezTo>
                    <a:pt x="1081" y="1274"/>
                    <a:pt x="1048" y="1272"/>
                    <a:pt x="1014" y="1272"/>
                  </a:cubicBezTo>
                  <a:cubicBezTo>
                    <a:pt x="630" y="1272"/>
                    <a:pt x="257" y="1522"/>
                    <a:pt x="134" y="1884"/>
                  </a:cubicBezTo>
                  <a:cubicBezTo>
                    <a:pt x="1" y="2277"/>
                    <a:pt x="183" y="2755"/>
                    <a:pt x="540" y="2967"/>
                  </a:cubicBezTo>
                  <a:lnTo>
                    <a:pt x="697" y="3022"/>
                  </a:lnTo>
                  <a:cubicBezTo>
                    <a:pt x="667" y="3137"/>
                    <a:pt x="746" y="3246"/>
                    <a:pt x="849" y="3294"/>
                  </a:cubicBezTo>
                  <a:cubicBezTo>
                    <a:pt x="901" y="3314"/>
                    <a:pt x="955" y="3322"/>
                    <a:pt x="1010" y="3322"/>
                  </a:cubicBezTo>
                  <a:cubicBezTo>
                    <a:pt x="1070" y="3322"/>
                    <a:pt x="1131" y="3313"/>
                    <a:pt x="1188" y="3300"/>
                  </a:cubicBezTo>
                  <a:cubicBezTo>
                    <a:pt x="1351" y="3264"/>
                    <a:pt x="1508" y="3203"/>
                    <a:pt x="1605" y="3076"/>
                  </a:cubicBezTo>
                  <a:cubicBezTo>
                    <a:pt x="1702" y="2943"/>
                    <a:pt x="1714" y="2743"/>
                    <a:pt x="1593" y="2640"/>
                  </a:cubicBezTo>
                  <a:lnTo>
                    <a:pt x="1593" y="2640"/>
                  </a:lnTo>
                  <a:cubicBezTo>
                    <a:pt x="1677" y="2683"/>
                    <a:pt x="1768" y="2702"/>
                    <a:pt x="1860" y="2702"/>
                  </a:cubicBezTo>
                  <a:cubicBezTo>
                    <a:pt x="2186" y="2702"/>
                    <a:pt x="2521" y="2456"/>
                    <a:pt x="2568" y="2126"/>
                  </a:cubicBezTo>
                  <a:cubicBezTo>
                    <a:pt x="2629" y="2220"/>
                    <a:pt x="2736" y="2268"/>
                    <a:pt x="2849" y="2268"/>
                  </a:cubicBezTo>
                  <a:cubicBezTo>
                    <a:pt x="2916" y="2268"/>
                    <a:pt x="2985" y="2251"/>
                    <a:pt x="3046" y="2217"/>
                  </a:cubicBezTo>
                  <a:cubicBezTo>
                    <a:pt x="3198" y="2126"/>
                    <a:pt x="3288" y="1956"/>
                    <a:pt x="3295" y="1775"/>
                  </a:cubicBezTo>
                  <a:cubicBezTo>
                    <a:pt x="3301" y="1714"/>
                    <a:pt x="3295" y="1653"/>
                    <a:pt x="3307" y="1599"/>
                  </a:cubicBezTo>
                  <a:cubicBezTo>
                    <a:pt x="3331" y="1520"/>
                    <a:pt x="3385" y="1460"/>
                    <a:pt x="3428" y="1399"/>
                  </a:cubicBezTo>
                  <a:cubicBezTo>
                    <a:pt x="3712" y="994"/>
                    <a:pt x="3603" y="370"/>
                    <a:pt x="3204" y="85"/>
                  </a:cubicBezTo>
                  <a:cubicBezTo>
                    <a:pt x="3141" y="40"/>
                    <a:pt x="3068" y="0"/>
                    <a:pt x="3000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818;p43">
              <a:extLst>
                <a:ext uri="{FF2B5EF4-FFF2-40B4-BE49-F238E27FC236}">
                  <a16:creationId xmlns:a16="http://schemas.microsoft.com/office/drawing/2014/main" id="{D7DC41F5-B430-A497-9FE9-FCA866E792B0}"/>
                </a:ext>
              </a:extLst>
            </p:cNvPr>
            <p:cNvSpPr/>
            <p:nvPr/>
          </p:nvSpPr>
          <p:spPr>
            <a:xfrm>
              <a:off x="4158059" y="1961928"/>
              <a:ext cx="235915" cy="211135"/>
            </a:xfrm>
            <a:custGeom>
              <a:avLst/>
              <a:gdLst/>
              <a:ahLst/>
              <a:cxnLst/>
              <a:rect l="l" t="t" r="r" b="b"/>
              <a:pathLst>
                <a:path w="3713" h="3323" extrusionOk="0">
                  <a:moveTo>
                    <a:pt x="2716" y="471"/>
                  </a:moveTo>
                  <a:cubicBezTo>
                    <a:pt x="2718" y="471"/>
                    <a:pt x="2719" y="471"/>
                    <a:pt x="2719" y="473"/>
                  </a:cubicBezTo>
                  <a:cubicBezTo>
                    <a:pt x="2718" y="472"/>
                    <a:pt x="2716" y="472"/>
                    <a:pt x="2714" y="471"/>
                  </a:cubicBezTo>
                  <a:lnTo>
                    <a:pt x="2714" y="471"/>
                  </a:lnTo>
                  <a:cubicBezTo>
                    <a:pt x="2715" y="471"/>
                    <a:pt x="2716" y="471"/>
                    <a:pt x="2716" y="471"/>
                  </a:cubicBezTo>
                  <a:close/>
                  <a:moveTo>
                    <a:pt x="3000" y="0"/>
                  </a:moveTo>
                  <a:cubicBezTo>
                    <a:pt x="2995" y="0"/>
                    <a:pt x="2990" y="0"/>
                    <a:pt x="2986" y="1"/>
                  </a:cubicBezTo>
                  <a:cubicBezTo>
                    <a:pt x="2847" y="7"/>
                    <a:pt x="2738" y="140"/>
                    <a:pt x="2713" y="273"/>
                  </a:cubicBezTo>
                  <a:cubicBezTo>
                    <a:pt x="2696" y="335"/>
                    <a:pt x="2695" y="403"/>
                    <a:pt x="2695" y="466"/>
                  </a:cubicBezTo>
                  <a:lnTo>
                    <a:pt x="2695" y="466"/>
                  </a:lnTo>
                  <a:cubicBezTo>
                    <a:pt x="2660" y="457"/>
                    <a:pt x="2627" y="452"/>
                    <a:pt x="2595" y="452"/>
                  </a:cubicBezTo>
                  <a:cubicBezTo>
                    <a:pt x="2402" y="452"/>
                    <a:pt x="2293" y="623"/>
                    <a:pt x="2247" y="866"/>
                  </a:cubicBezTo>
                  <a:cubicBezTo>
                    <a:pt x="2247" y="842"/>
                    <a:pt x="2241" y="818"/>
                    <a:pt x="2229" y="788"/>
                  </a:cubicBezTo>
                  <a:cubicBezTo>
                    <a:pt x="2187" y="733"/>
                    <a:pt x="2132" y="685"/>
                    <a:pt x="2041" y="648"/>
                  </a:cubicBezTo>
                  <a:cubicBezTo>
                    <a:pt x="2038" y="648"/>
                    <a:pt x="2034" y="647"/>
                    <a:pt x="2030" y="647"/>
                  </a:cubicBezTo>
                  <a:cubicBezTo>
                    <a:pt x="2016" y="647"/>
                    <a:pt x="2002" y="652"/>
                    <a:pt x="1991" y="652"/>
                  </a:cubicBezTo>
                  <a:cubicBezTo>
                    <a:pt x="1981" y="652"/>
                    <a:pt x="1974" y="649"/>
                    <a:pt x="1969" y="636"/>
                  </a:cubicBezTo>
                  <a:cubicBezTo>
                    <a:pt x="1878" y="583"/>
                    <a:pt x="1796" y="559"/>
                    <a:pt x="1720" y="559"/>
                  </a:cubicBezTo>
                  <a:cubicBezTo>
                    <a:pt x="1573" y="559"/>
                    <a:pt x="1448" y="648"/>
                    <a:pt x="1321" y="788"/>
                  </a:cubicBezTo>
                  <a:cubicBezTo>
                    <a:pt x="1303" y="800"/>
                    <a:pt x="1297" y="824"/>
                    <a:pt x="1278" y="842"/>
                  </a:cubicBezTo>
                  <a:cubicBezTo>
                    <a:pt x="1200" y="969"/>
                    <a:pt x="1133" y="1121"/>
                    <a:pt x="1115" y="1278"/>
                  </a:cubicBezTo>
                  <a:cubicBezTo>
                    <a:pt x="1081" y="1274"/>
                    <a:pt x="1048" y="1272"/>
                    <a:pt x="1014" y="1272"/>
                  </a:cubicBezTo>
                  <a:cubicBezTo>
                    <a:pt x="630" y="1272"/>
                    <a:pt x="257" y="1522"/>
                    <a:pt x="134" y="1884"/>
                  </a:cubicBezTo>
                  <a:cubicBezTo>
                    <a:pt x="1" y="2277"/>
                    <a:pt x="183" y="2755"/>
                    <a:pt x="540" y="2967"/>
                  </a:cubicBezTo>
                  <a:lnTo>
                    <a:pt x="697" y="3022"/>
                  </a:lnTo>
                  <a:cubicBezTo>
                    <a:pt x="667" y="3137"/>
                    <a:pt x="746" y="3246"/>
                    <a:pt x="849" y="3294"/>
                  </a:cubicBezTo>
                  <a:cubicBezTo>
                    <a:pt x="901" y="3314"/>
                    <a:pt x="955" y="3322"/>
                    <a:pt x="1010" y="3322"/>
                  </a:cubicBezTo>
                  <a:cubicBezTo>
                    <a:pt x="1070" y="3322"/>
                    <a:pt x="1131" y="3313"/>
                    <a:pt x="1188" y="3300"/>
                  </a:cubicBezTo>
                  <a:cubicBezTo>
                    <a:pt x="1351" y="3264"/>
                    <a:pt x="1508" y="3203"/>
                    <a:pt x="1605" y="3076"/>
                  </a:cubicBezTo>
                  <a:cubicBezTo>
                    <a:pt x="1702" y="2943"/>
                    <a:pt x="1714" y="2743"/>
                    <a:pt x="1593" y="2640"/>
                  </a:cubicBezTo>
                  <a:lnTo>
                    <a:pt x="1593" y="2640"/>
                  </a:lnTo>
                  <a:cubicBezTo>
                    <a:pt x="1677" y="2683"/>
                    <a:pt x="1768" y="2702"/>
                    <a:pt x="1860" y="2702"/>
                  </a:cubicBezTo>
                  <a:cubicBezTo>
                    <a:pt x="2186" y="2702"/>
                    <a:pt x="2521" y="2456"/>
                    <a:pt x="2568" y="2126"/>
                  </a:cubicBezTo>
                  <a:cubicBezTo>
                    <a:pt x="2629" y="2220"/>
                    <a:pt x="2736" y="2268"/>
                    <a:pt x="2849" y="2268"/>
                  </a:cubicBezTo>
                  <a:cubicBezTo>
                    <a:pt x="2916" y="2268"/>
                    <a:pt x="2985" y="2251"/>
                    <a:pt x="3046" y="2217"/>
                  </a:cubicBezTo>
                  <a:cubicBezTo>
                    <a:pt x="3198" y="2126"/>
                    <a:pt x="3288" y="1956"/>
                    <a:pt x="3295" y="1775"/>
                  </a:cubicBezTo>
                  <a:cubicBezTo>
                    <a:pt x="3301" y="1714"/>
                    <a:pt x="3295" y="1653"/>
                    <a:pt x="3307" y="1599"/>
                  </a:cubicBezTo>
                  <a:cubicBezTo>
                    <a:pt x="3331" y="1520"/>
                    <a:pt x="3385" y="1460"/>
                    <a:pt x="3428" y="1399"/>
                  </a:cubicBezTo>
                  <a:cubicBezTo>
                    <a:pt x="3712" y="994"/>
                    <a:pt x="3603" y="370"/>
                    <a:pt x="3204" y="85"/>
                  </a:cubicBezTo>
                  <a:cubicBezTo>
                    <a:pt x="3141" y="40"/>
                    <a:pt x="3068" y="0"/>
                    <a:pt x="3000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819;p43">
              <a:extLst>
                <a:ext uri="{FF2B5EF4-FFF2-40B4-BE49-F238E27FC236}">
                  <a16:creationId xmlns:a16="http://schemas.microsoft.com/office/drawing/2014/main" id="{B679B044-F6A3-AD5F-2161-0C27C074B058}"/>
                </a:ext>
              </a:extLst>
            </p:cNvPr>
            <p:cNvSpPr/>
            <p:nvPr/>
          </p:nvSpPr>
          <p:spPr>
            <a:xfrm>
              <a:off x="4309280" y="1824622"/>
              <a:ext cx="418585" cy="316290"/>
            </a:xfrm>
            <a:custGeom>
              <a:avLst/>
              <a:gdLst/>
              <a:ahLst/>
              <a:cxnLst/>
              <a:rect l="l" t="t" r="r" b="b"/>
              <a:pathLst>
                <a:path w="6588" h="4978" extrusionOk="0">
                  <a:moveTo>
                    <a:pt x="2816" y="2186"/>
                  </a:moveTo>
                  <a:lnTo>
                    <a:pt x="2816" y="2186"/>
                  </a:lnTo>
                  <a:cubicBezTo>
                    <a:pt x="2815" y="2187"/>
                    <a:pt x="2814" y="2188"/>
                    <a:pt x="2813" y="2189"/>
                  </a:cubicBezTo>
                  <a:lnTo>
                    <a:pt x="2813" y="2189"/>
                  </a:lnTo>
                  <a:cubicBezTo>
                    <a:pt x="2814" y="2187"/>
                    <a:pt x="2814" y="2186"/>
                    <a:pt x="2816" y="2186"/>
                  </a:cubicBezTo>
                  <a:close/>
                  <a:moveTo>
                    <a:pt x="1626" y="1"/>
                  </a:moveTo>
                  <a:cubicBezTo>
                    <a:pt x="1486" y="1"/>
                    <a:pt x="1341" y="85"/>
                    <a:pt x="1290" y="230"/>
                  </a:cubicBezTo>
                  <a:cubicBezTo>
                    <a:pt x="1290" y="230"/>
                    <a:pt x="1290" y="181"/>
                    <a:pt x="1269" y="181"/>
                  </a:cubicBezTo>
                  <a:cubicBezTo>
                    <a:pt x="1265" y="181"/>
                    <a:pt x="1260" y="183"/>
                    <a:pt x="1254" y="188"/>
                  </a:cubicBezTo>
                  <a:cubicBezTo>
                    <a:pt x="1248" y="170"/>
                    <a:pt x="1229" y="164"/>
                    <a:pt x="1217" y="152"/>
                  </a:cubicBezTo>
                  <a:cubicBezTo>
                    <a:pt x="1129" y="71"/>
                    <a:pt x="1030" y="39"/>
                    <a:pt x="933" y="39"/>
                  </a:cubicBezTo>
                  <a:cubicBezTo>
                    <a:pt x="736" y="39"/>
                    <a:pt x="544" y="171"/>
                    <a:pt x="454" y="309"/>
                  </a:cubicBezTo>
                  <a:cubicBezTo>
                    <a:pt x="394" y="491"/>
                    <a:pt x="333" y="672"/>
                    <a:pt x="424" y="854"/>
                  </a:cubicBezTo>
                  <a:cubicBezTo>
                    <a:pt x="430" y="878"/>
                    <a:pt x="442" y="896"/>
                    <a:pt x="460" y="920"/>
                  </a:cubicBezTo>
                  <a:cubicBezTo>
                    <a:pt x="442" y="927"/>
                    <a:pt x="430" y="945"/>
                    <a:pt x="412" y="951"/>
                  </a:cubicBezTo>
                  <a:cubicBezTo>
                    <a:pt x="152" y="987"/>
                    <a:pt x="0" y="1520"/>
                    <a:pt x="364" y="1623"/>
                  </a:cubicBezTo>
                  <a:lnTo>
                    <a:pt x="436" y="2525"/>
                  </a:lnTo>
                  <a:lnTo>
                    <a:pt x="394" y="2592"/>
                  </a:lnTo>
                  <a:cubicBezTo>
                    <a:pt x="382" y="2682"/>
                    <a:pt x="382" y="2834"/>
                    <a:pt x="351" y="2906"/>
                  </a:cubicBezTo>
                  <a:cubicBezTo>
                    <a:pt x="351" y="2925"/>
                    <a:pt x="364" y="2955"/>
                    <a:pt x="370" y="2979"/>
                  </a:cubicBezTo>
                  <a:cubicBezTo>
                    <a:pt x="424" y="3136"/>
                    <a:pt x="533" y="3282"/>
                    <a:pt x="684" y="3348"/>
                  </a:cubicBezTo>
                  <a:cubicBezTo>
                    <a:pt x="782" y="3393"/>
                    <a:pt x="887" y="3413"/>
                    <a:pt x="992" y="3413"/>
                  </a:cubicBezTo>
                  <a:cubicBezTo>
                    <a:pt x="1216" y="3413"/>
                    <a:pt x="1444" y="3323"/>
                    <a:pt x="1617" y="3179"/>
                  </a:cubicBezTo>
                  <a:cubicBezTo>
                    <a:pt x="1792" y="3033"/>
                    <a:pt x="1938" y="2803"/>
                    <a:pt x="1895" y="2579"/>
                  </a:cubicBezTo>
                  <a:cubicBezTo>
                    <a:pt x="2101" y="2513"/>
                    <a:pt x="2259" y="2361"/>
                    <a:pt x="2458" y="2271"/>
                  </a:cubicBezTo>
                  <a:cubicBezTo>
                    <a:pt x="2528" y="2236"/>
                    <a:pt x="2610" y="2223"/>
                    <a:pt x="2687" y="2223"/>
                  </a:cubicBezTo>
                  <a:cubicBezTo>
                    <a:pt x="2717" y="2223"/>
                    <a:pt x="2746" y="2225"/>
                    <a:pt x="2773" y="2228"/>
                  </a:cubicBezTo>
                  <a:cubicBezTo>
                    <a:pt x="2776" y="2229"/>
                    <a:pt x="2778" y="2229"/>
                    <a:pt x="2780" y="2229"/>
                  </a:cubicBezTo>
                  <a:lnTo>
                    <a:pt x="2780" y="2229"/>
                  </a:lnTo>
                  <a:cubicBezTo>
                    <a:pt x="2657" y="2394"/>
                    <a:pt x="2686" y="2542"/>
                    <a:pt x="2791" y="2670"/>
                  </a:cubicBezTo>
                  <a:lnTo>
                    <a:pt x="2822" y="2700"/>
                  </a:lnTo>
                  <a:cubicBezTo>
                    <a:pt x="2737" y="2828"/>
                    <a:pt x="2664" y="2979"/>
                    <a:pt x="2737" y="3130"/>
                  </a:cubicBezTo>
                  <a:cubicBezTo>
                    <a:pt x="2825" y="3242"/>
                    <a:pt x="2931" y="3291"/>
                    <a:pt x="3036" y="3291"/>
                  </a:cubicBezTo>
                  <a:cubicBezTo>
                    <a:pt x="3141" y="3291"/>
                    <a:pt x="3245" y="3242"/>
                    <a:pt x="3330" y="3161"/>
                  </a:cubicBezTo>
                  <a:cubicBezTo>
                    <a:pt x="3342" y="3142"/>
                    <a:pt x="3367" y="3124"/>
                    <a:pt x="3373" y="3100"/>
                  </a:cubicBezTo>
                  <a:cubicBezTo>
                    <a:pt x="3396" y="3069"/>
                    <a:pt x="3404" y="3058"/>
                    <a:pt x="3428" y="3035"/>
                  </a:cubicBezTo>
                  <a:lnTo>
                    <a:pt x="3428" y="3035"/>
                  </a:lnTo>
                  <a:cubicBezTo>
                    <a:pt x="3165" y="3328"/>
                    <a:pt x="3561" y="3718"/>
                    <a:pt x="3839" y="3718"/>
                  </a:cubicBezTo>
                  <a:cubicBezTo>
                    <a:pt x="3845" y="3718"/>
                    <a:pt x="3851" y="3718"/>
                    <a:pt x="3857" y="3718"/>
                  </a:cubicBezTo>
                  <a:cubicBezTo>
                    <a:pt x="3869" y="3718"/>
                    <a:pt x="3880" y="3720"/>
                    <a:pt x="3891" y="3722"/>
                  </a:cubicBezTo>
                  <a:lnTo>
                    <a:pt x="3891" y="3722"/>
                  </a:lnTo>
                  <a:cubicBezTo>
                    <a:pt x="3868" y="3733"/>
                    <a:pt x="3842" y="3741"/>
                    <a:pt x="3815" y="3742"/>
                  </a:cubicBezTo>
                  <a:cubicBezTo>
                    <a:pt x="3796" y="3760"/>
                    <a:pt x="3784" y="3772"/>
                    <a:pt x="3772" y="3796"/>
                  </a:cubicBezTo>
                  <a:cubicBezTo>
                    <a:pt x="3736" y="3851"/>
                    <a:pt x="3712" y="3911"/>
                    <a:pt x="3706" y="3978"/>
                  </a:cubicBezTo>
                  <a:cubicBezTo>
                    <a:pt x="3681" y="4190"/>
                    <a:pt x="3833" y="4402"/>
                    <a:pt x="4039" y="4438"/>
                  </a:cubicBezTo>
                  <a:cubicBezTo>
                    <a:pt x="4080" y="4446"/>
                    <a:pt x="4124" y="4449"/>
                    <a:pt x="4168" y="4449"/>
                  </a:cubicBezTo>
                  <a:cubicBezTo>
                    <a:pt x="4261" y="4449"/>
                    <a:pt x="4358" y="4437"/>
                    <a:pt x="4446" y="4437"/>
                  </a:cubicBezTo>
                  <a:cubicBezTo>
                    <a:pt x="4565" y="4437"/>
                    <a:pt x="4669" y="4459"/>
                    <a:pt x="4729" y="4559"/>
                  </a:cubicBezTo>
                  <a:cubicBezTo>
                    <a:pt x="4753" y="4596"/>
                    <a:pt x="4765" y="4644"/>
                    <a:pt x="4783" y="4686"/>
                  </a:cubicBezTo>
                  <a:cubicBezTo>
                    <a:pt x="4854" y="4858"/>
                    <a:pt x="5035" y="4977"/>
                    <a:pt x="5223" y="4977"/>
                  </a:cubicBezTo>
                  <a:cubicBezTo>
                    <a:pt x="5228" y="4977"/>
                    <a:pt x="5233" y="4977"/>
                    <a:pt x="5237" y="4977"/>
                  </a:cubicBezTo>
                  <a:cubicBezTo>
                    <a:pt x="5425" y="4971"/>
                    <a:pt x="5607" y="4826"/>
                    <a:pt x="5661" y="4638"/>
                  </a:cubicBezTo>
                  <a:cubicBezTo>
                    <a:pt x="5696" y="4654"/>
                    <a:pt x="5733" y="4661"/>
                    <a:pt x="5771" y="4661"/>
                  </a:cubicBezTo>
                  <a:cubicBezTo>
                    <a:pt x="5805" y="4661"/>
                    <a:pt x="5839" y="4655"/>
                    <a:pt x="5873" y="4644"/>
                  </a:cubicBezTo>
                  <a:cubicBezTo>
                    <a:pt x="5891" y="4638"/>
                    <a:pt x="5915" y="4626"/>
                    <a:pt x="5940" y="4614"/>
                  </a:cubicBezTo>
                  <a:cubicBezTo>
                    <a:pt x="5982" y="4577"/>
                    <a:pt x="6212" y="4577"/>
                    <a:pt x="6285" y="4499"/>
                  </a:cubicBezTo>
                  <a:cubicBezTo>
                    <a:pt x="6588" y="4196"/>
                    <a:pt x="6515" y="3669"/>
                    <a:pt x="6133" y="3518"/>
                  </a:cubicBezTo>
                  <a:cubicBezTo>
                    <a:pt x="6115" y="3500"/>
                    <a:pt x="6091" y="3494"/>
                    <a:pt x="6067" y="3475"/>
                  </a:cubicBezTo>
                  <a:cubicBezTo>
                    <a:pt x="6043" y="3469"/>
                    <a:pt x="6012" y="3463"/>
                    <a:pt x="5994" y="3463"/>
                  </a:cubicBezTo>
                  <a:cubicBezTo>
                    <a:pt x="6309" y="3409"/>
                    <a:pt x="6509" y="3046"/>
                    <a:pt x="6460" y="2731"/>
                  </a:cubicBezTo>
                  <a:cubicBezTo>
                    <a:pt x="6418" y="2440"/>
                    <a:pt x="6194" y="2198"/>
                    <a:pt x="5934" y="2065"/>
                  </a:cubicBezTo>
                  <a:cubicBezTo>
                    <a:pt x="5909" y="2047"/>
                    <a:pt x="5885" y="2041"/>
                    <a:pt x="5855" y="2022"/>
                  </a:cubicBezTo>
                  <a:cubicBezTo>
                    <a:pt x="5847" y="1857"/>
                    <a:pt x="5630" y="1704"/>
                    <a:pt x="5432" y="1704"/>
                  </a:cubicBezTo>
                  <a:cubicBezTo>
                    <a:pt x="5318" y="1704"/>
                    <a:pt x="5210" y="1755"/>
                    <a:pt x="5153" y="1883"/>
                  </a:cubicBezTo>
                  <a:lnTo>
                    <a:pt x="4917" y="1883"/>
                  </a:lnTo>
                  <a:cubicBezTo>
                    <a:pt x="4856" y="1883"/>
                    <a:pt x="4789" y="1883"/>
                    <a:pt x="4741" y="1853"/>
                  </a:cubicBezTo>
                  <a:cubicBezTo>
                    <a:pt x="4723" y="1835"/>
                    <a:pt x="4705" y="1823"/>
                    <a:pt x="4692" y="1798"/>
                  </a:cubicBezTo>
                  <a:cubicBezTo>
                    <a:pt x="4674" y="1774"/>
                    <a:pt x="4668" y="1762"/>
                    <a:pt x="4662" y="1732"/>
                  </a:cubicBezTo>
                  <a:cubicBezTo>
                    <a:pt x="4856" y="1593"/>
                    <a:pt x="5007" y="1441"/>
                    <a:pt x="4935" y="1138"/>
                  </a:cubicBezTo>
                  <a:cubicBezTo>
                    <a:pt x="4856" y="1066"/>
                    <a:pt x="4783" y="987"/>
                    <a:pt x="4602" y="969"/>
                  </a:cubicBezTo>
                  <a:cubicBezTo>
                    <a:pt x="4590" y="969"/>
                    <a:pt x="4580" y="977"/>
                    <a:pt x="4570" y="977"/>
                  </a:cubicBezTo>
                  <a:cubicBezTo>
                    <a:pt x="4565" y="977"/>
                    <a:pt x="4559" y="975"/>
                    <a:pt x="4553" y="969"/>
                  </a:cubicBezTo>
                  <a:cubicBezTo>
                    <a:pt x="4499" y="878"/>
                    <a:pt x="4426" y="799"/>
                    <a:pt x="4341" y="739"/>
                  </a:cubicBezTo>
                  <a:cubicBezTo>
                    <a:pt x="4238" y="666"/>
                    <a:pt x="4117" y="612"/>
                    <a:pt x="3996" y="575"/>
                  </a:cubicBezTo>
                  <a:cubicBezTo>
                    <a:pt x="3972" y="563"/>
                    <a:pt x="3942" y="557"/>
                    <a:pt x="3924" y="551"/>
                  </a:cubicBezTo>
                  <a:cubicBezTo>
                    <a:pt x="3849" y="405"/>
                    <a:pt x="3713" y="293"/>
                    <a:pt x="3564" y="293"/>
                  </a:cubicBezTo>
                  <a:cubicBezTo>
                    <a:pt x="3459" y="293"/>
                    <a:pt x="3348" y="348"/>
                    <a:pt x="3245" y="485"/>
                  </a:cubicBezTo>
                  <a:cubicBezTo>
                    <a:pt x="3239" y="491"/>
                    <a:pt x="3252" y="503"/>
                    <a:pt x="3239" y="503"/>
                  </a:cubicBezTo>
                  <a:cubicBezTo>
                    <a:pt x="3161" y="497"/>
                    <a:pt x="3094" y="472"/>
                    <a:pt x="3028" y="442"/>
                  </a:cubicBezTo>
                  <a:cubicBezTo>
                    <a:pt x="2864" y="363"/>
                    <a:pt x="2761" y="188"/>
                    <a:pt x="2604" y="97"/>
                  </a:cubicBezTo>
                  <a:cubicBezTo>
                    <a:pt x="2508" y="40"/>
                    <a:pt x="2401" y="17"/>
                    <a:pt x="2291" y="17"/>
                  </a:cubicBezTo>
                  <a:cubicBezTo>
                    <a:pt x="2156" y="17"/>
                    <a:pt x="2016" y="51"/>
                    <a:pt x="1883" y="97"/>
                  </a:cubicBezTo>
                  <a:cubicBezTo>
                    <a:pt x="1880" y="98"/>
                    <a:pt x="1877" y="98"/>
                    <a:pt x="1874" y="98"/>
                  </a:cubicBezTo>
                  <a:cubicBezTo>
                    <a:pt x="1857" y="98"/>
                    <a:pt x="1850" y="84"/>
                    <a:pt x="1835" y="79"/>
                  </a:cubicBezTo>
                  <a:cubicBezTo>
                    <a:pt x="1777" y="26"/>
                    <a:pt x="1703" y="1"/>
                    <a:pt x="162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820;p43">
              <a:extLst>
                <a:ext uri="{FF2B5EF4-FFF2-40B4-BE49-F238E27FC236}">
                  <a16:creationId xmlns:a16="http://schemas.microsoft.com/office/drawing/2014/main" id="{EEB34CE9-03B8-9353-B122-5321C7EAE674}"/>
                </a:ext>
              </a:extLst>
            </p:cNvPr>
            <p:cNvSpPr/>
            <p:nvPr/>
          </p:nvSpPr>
          <p:spPr>
            <a:xfrm>
              <a:off x="4309280" y="1824622"/>
              <a:ext cx="418585" cy="316290"/>
            </a:xfrm>
            <a:custGeom>
              <a:avLst/>
              <a:gdLst/>
              <a:ahLst/>
              <a:cxnLst/>
              <a:rect l="l" t="t" r="r" b="b"/>
              <a:pathLst>
                <a:path w="6588" h="4978" extrusionOk="0">
                  <a:moveTo>
                    <a:pt x="2816" y="2186"/>
                  </a:moveTo>
                  <a:lnTo>
                    <a:pt x="2816" y="2186"/>
                  </a:lnTo>
                  <a:cubicBezTo>
                    <a:pt x="2815" y="2187"/>
                    <a:pt x="2814" y="2188"/>
                    <a:pt x="2813" y="2189"/>
                  </a:cubicBezTo>
                  <a:lnTo>
                    <a:pt x="2813" y="2189"/>
                  </a:lnTo>
                  <a:cubicBezTo>
                    <a:pt x="2814" y="2187"/>
                    <a:pt x="2814" y="2186"/>
                    <a:pt x="2816" y="2186"/>
                  </a:cubicBezTo>
                  <a:close/>
                  <a:moveTo>
                    <a:pt x="1626" y="1"/>
                  </a:moveTo>
                  <a:cubicBezTo>
                    <a:pt x="1486" y="1"/>
                    <a:pt x="1341" y="85"/>
                    <a:pt x="1290" y="230"/>
                  </a:cubicBezTo>
                  <a:cubicBezTo>
                    <a:pt x="1290" y="230"/>
                    <a:pt x="1290" y="181"/>
                    <a:pt x="1269" y="181"/>
                  </a:cubicBezTo>
                  <a:cubicBezTo>
                    <a:pt x="1265" y="181"/>
                    <a:pt x="1260" y="183"/>
                    <a:pt x="1254" y="188"/>
                  </a:cubicBezTo>
                  <a:cubicBezTo>
                    <a:pt x="1248" y="170"/>
                    <a:pt x="1229" y="164"/>
                    <a:pt x="1217" y="152"/>
                  </a:cubicBezTo>
                  <a:cubicBezTo>
                    <a:pt x="1129" y="71"/>
                    <a:pt x="1030" y="39"/>
                    <a:pt x="933" y="39"/>
                  </a:cubicBezTo>
                  <a:cubicBezTo>
                    <a:pt x="736" y="39"/>
                    <a:pt x="544" y="171"/>
                    <a:pt x="454" y="309"/>
                  </a:cubicBezTo>
                  <a:cubicBezTo>
                    <a:pt x="394" y="491"/>
                    <a:pt x="333" y="672"/>
                    <a:pt x="424" y="854"/>
                  </a:cubicBezTo>
                  <a:cubicBezTo>
                    <a:pt x="430" y="878"/>
                    <a:pt x="442" y="896"/>
                    <a:pt x="460" y="920"/>
                  </a:cubicBezTo>
                  <a:cubicBezTo>
                    <a:pt x="442" y="927"/>
                    <a:pt x="430" y="945"/>
                    <a:pt x="412" y="951"/>
                  </a:cubicBezTo>
                  <a:cubicBezTo>
                    <a:pt x="152" y="987"/>
                    <a:pt x="0" y="1520"/>
                    <a:pt x="364" y="1623"/>
                  </a:cubicBezTo>
                  <a:lnTo>
                    <a:pt x="436" y="2525"/>
                  </a:lnTo>
                  <a:lnTo>
                    <a:pt x="394" y="2592"/>
                  </a:lnTo>
                  <a:cubicBezTo>
                    <a:pt x="382" y="2682"/>
                    <a:pt x="382" y="2834"/>
                    <a:pt x="351" y="2906"/>
                  </a:cubicBezTo>
                  <a:cubicBezTo>
                    <a:pt x="351" y="2925"/>
                    <a:pt x="364" y="2955"/>
                    <a:pt x="370" y="2979"/>
                  </a:cubicBezTo>
                  <a:cubicBezTo>
                    <a:pt x="424" y="3136"/>
                    <a:pt x="533" y="3282"/>
                    <a:pt x="684" y="3348"/>
                  </a:cubicBezTo>
                  <a:cubicBezTo>
                    <a:pt x="782" y="3393"/>
                    <a:pt x="887" y="3413"/>
                    <a:pt x="992" y="3413"/>
                  </a:cubicBezTo>
                  <a:cubicBezTo>
                    <a:pt x="1216" y="3413"/>
                    <a:pt x="1444" y="3323"/>
                    <a:pt x="1617" y="3179"/>
                  </a:cubicBezTo>
                  <a:cubicBezTo>
                    <a:pt x="1792" y="3033"/>
                    <a:pt x="1938" y="2803"/>
                    <a:pt x="1895" y="2579"/>
                  </a:cubicBezTo>
                  <a:cubicBezTo>
                    <a:pt x="2101" y="2513"/>
                    <a:pt x="2259" y="2361"/>
                    <a:pt x="2458" y="2271"/>
                  </a:cubicBezTo>
                  <a:cubicBezTo>
                    <a:pt x="2528" y="2236"/>
                    <a:pt x="2610" y="2223"/>
                    <a:pt x="2687" y="2223"/>
                  </a:cubicBezTo>
                  <a:cubicBezTo>
                    <a:pt x="2717" y="2223"/>
                    <a:pt x="2746" y="2225"/>
                    <a:pt x="2773" y="2228"/>
                  </a:cubicBezTo>
                  <a:cubicBezTo>
                    <a:pt x="2776" y="2229"/>
                    <a:pt x="2778" y="2229"/>
                    <a:pt x="2780" y="2229"/>
                  </a:cubicBezTo>
                  <a:lnTo>
                    <a:pt x="2780" y="2229"/>
                  </a:lnTo>
                  <a:cubicBezTo>
                    <a:pt x="2657" y="2394"/>
                    <a:pt x="2686" y="2542"/>
                    <a:pt x="2791" y="2670"/>
                  </a:cubicBezTo>
                  <a:lnTo>
                    <a:pt x="2822" y="2700"/>
                  </a:lnTo>
                  <a:cubicBezTo>
                    <a:pt x="2737" y="2828"/>
                    <a:pt x="2664" y="2979"/>
                    <a:pt x="2737" y="3130"/>
                  </a:cubicBezTo>
                  <a:cubicBezTo>
                    <a:pt x="2825" y="3242"/>
                    <a:pt x="2931" y="3291"/>
                    <a:pt x="3036" y="3291"/>
                  </a:cubicBezTo>
                  <a:cubicBezTo>
                    <a:pt x="3141" y="3291"/>
                    <a:pt x="3245" y="3242"/>
                    <a:pt x="3330" y="3161"/>
                  </a:cubicBezTo>
                  <a:cubicBezTo>
                    <a:pt x="3342" y="3142"/>
                    <a:pt x="3367" y="3124"/>
                    <a:pt x="3373" y="3100"/>
                  </a:cubicBezTo>
                  <a:cubicBezTo>
                    <a:pt x="3396" y="3069"/>
                    <a:pt x="3404" y="3058"/>
                    <a:pt x="3428" y="3035"/>
                  </a:cubicBezTo>
                  <a:lnTo>
                    <a:pt x="3428" y="3035"/>
                  </a:lnTo>
                  <a:cubicBezTo>
                    <a:pt x="3165" y="3328"/>
                    <a:pt x="3561" y="3718"/>
                    <a:pt x="3839" y="3718"/>
                  </a:cubicBezTo>
                  <a:cubicBezTo>
                    <a:pt x="3845" y="3718"/>
                    <a:pt x="3851" y="3718"/>
                    <a:pt x="3857" y="3718"/>
                  </a:cubicBezTo>
                  <a:cubicBezTo>
                    <a:pt x="3869" y="3718"/>
                    <a:pt x="3880" y="3720"/>
                    <a:pt x="3891" y="3722"/>
                  </a:cubicBezTo>
                  <a:lnTo>
                    <a:pt x="3891" y="3722"/>
                  </a:lnTo>
                  <a:cubicBezTo>
                    <a:pt x="3868" y="3733"/>
                    <a:pt x="3842" y="3741"/>
                    <a:pt x="3815" y="3742"/>
                  </a:cubicBezTo>
                  <a:cubicBezTo>
                    <a:pt x="3796" y="3760"/>
                    <a:pt x="3784" y="3772"/>
                    <a:pt x="3772" y="3796"/>
                  </a:cubicBezTo>
                  <a:cubicBezTo>
                    <a:pt x="3736" y="3851"/>
                    <a:pt x="3712" y="3911"/>
                    <a:pt x="3706" y="3978"/>
                  </a:cubicBezTo>
                  <a:cubicBezTo>
                    <a:pt x="3681" y="4190"/>
                    <a:pt x="3833" y="4402"/>
                    <a:pt x="4039" y="4438"/>
                  </a:cubicBezTo>
                  <a:cubicBezTo>
                    <a:pt x="4080" y="4446"/>
                    <a:pt x="4124" y="4449"/>
                    <a:pt x="4168" y="4449"/>
                  </a:cubicBezTo>
                  <a:cubicBezTo>
                    <a:pt x="4261" y="4449"/>
                    <a:pt x="4358" y="4437"/>
                    <a:pt x="4446" y="4437"/>
                  </a:cubicBezTo>
                  <a:cubicBezTo>
                    <a:pt x="4565" y="4437"/>
                    <a:pt x="4669" y="4459"/>
                    <a:pt x="4729" y="4559"/>
                  </a:cubicBezTo>
                  <a:cubicBezTo>
                    <a:pt x="4753" y="4596"/>
                    <a:pt x="4765" y="4644"/>
                    <a:pt x="4783" y="4686"/>
                  </a:cubicBezTo>
                  <a:cubicBezTo>
                    <a:pt x="4854" y="4858"/>
                    <a:pt x="5035" y="4977"/>
                    <a:pt x="5223" y="4977"/>
                  </a:cubicBezTo>
                  <a:cubicBezTo>
                    <a:pt x="5228" y="4977"/>
                    <a:pt x="5233" y="4977"/>
                    <a:pt x="5237" y="4977"/>
                  </a:cubicBezTo>
                  <a:cubicBezTo>
                    <a:pt x="5425" y="4971"/>
                    <a:pt x="5607" y="4826"/>
                    <a:pt x="5661" y="4638"/>
                  </a:cubicBezTo>
                  <a:cubicBezTo>
                    <a:pt x="5696" y="4654"/>
                    <a:pt x="5733" y="4661"/>
                    <a:pt x="5771" y="4661"/>
                  </a:cubicBezTo>
                  <a:cubicBezTo>
                    <a:pt x="5805" y="4661"/>
                    <a:pt x="5839" y="4655"/>
                    <a:pt x="5873" y="4644"/>
                  </a:cubicBezTo>
                  <a:cubicBezTo>
                    <a:pt x="5891" y="4638"/>
                    <a:pt x="5915" y="4626"/>
                    <a:pt x="5940" y="4614"/>
                  </a:cubicBezTo>
                  <a:cubicBezTo>
                    <a:pt x="5982" y="4577"/>
                    <a:pt x="6212" y="4577"/>
                    <a:pt x="6285" y="4499"/>
                  </a:cubicBezTo>
                  <a:cubicBezTo>
                    <a:pt x="6588" y="4196"/>
                    <a:pt x="6515" y="3669"/>
                    <a:pt x="6133" y="3518"/>
                  </a:cubicBezTo>
                  <a:cubicBezTo>
                    <a:pt x="6115" y="3500"/>
                    <a:pt x="6091" y="3494"/>
                    <a:pt x="6067" y="3475"/>
                  </a:cubicBezTo>
                  <a:cubicBezTo>
                    <a:pt x="6043" y="3469"/>
                    <a:pt x="6012" y="3463"/>
                    <a:pt x="5994" y="3463"/>
                  </a:cubicBezTo>
                  <a:cubicBezTo>
                    <a:pt x="6309" y="3409"/>
                    <a:pt x="6509" y="3046"/>
                    <a:pt x="6460" y="2731"/>
                  </a:cubicBezTo>
                  <a:cubicBezTo>
                    <a:pt x="6418" y="2440"/>
                    <a:pt x="6194" y="2198"/>
                    <a:pt x="5934" y="2065"/>
                  </a:cubicBezTo>
                  <a:cubicBezTo>
                    <a:pt x="5909" y="2047"/>
                    <a:pt x="5885" y="2041"/>
                    <a:pt x="5855" y="2022"/>
                  </a:cubicBezTo>
                  <a:cubicBezTo>
                    <a:pt x="5847" y="1857"/>
                    <a:pt x="5630" y="1704"/>
                    <a:pt x="5432" y="1704"/>
                  </a:cubicBezTo>
                  <a:cubicBezTo>
                    <a:pt x="5318" y="1704"/>
                    <a:pt x="5210" y="1755"/>
                    <a:pt x="5153" y="1883"/>
                  </a:cubicBezTo>
                  <a:lnTo>
                    <a:pt x="4917" y="1883"/>
                  </a:lnTo>
                  <a:cubicBezTo>
                    <a:pt x="4856" y="1883"/>
                    <a:pt x="4789" y="1883"/>
                    <a:pt x="4741" y="1853"/>
                  </a:cubicBezTo>
                  <a:cubicBezTo>
                    <a:pt x="4723" y="1835"/>
                    <a:pt x="4705" y="1823"/>
                    <a:pt x="4692" y="1798"/>
                  </a:cubicBezTo>
                  <a:cubicBezTo>
                    <a:pt x="4674" y="1774"/>
                    <a:pt x="4668" y="1762"/>
                    <a:pt x="4662" y="1732"/>
                  </a:cubicBezTo>
                  <a:cubicBezTo>
                    <a:pt x="4856" y="1593"/>
                    <a:pt x="5007" y="1441"/>
                    <a:pt x="4935" y="1138"/>
                  </a:cubicBezTo>
                  <a:cubicBezTo>
                    <a:pt x="4856" y="1066"/>
                    <a:pt x="4783" y="987"/>
                    <a:pt x="4602" y="969"/>
                  </a:cubicBezTo>
                  <a:cubicBezTo>
                    <a:pt x="4590" y="969"/>
                    <a:pt x="4580" y="977"/>
                    <a:pt x="4570" y="977"/>
                  </a:cubicBezTo>
                  <a:cubicBezTo>
                    <a:pt x="4565" y="977"/>
                    <a:pt x="4559" y="975"/>
                    <a:pt x="4553" y="969"/>
                  </a:cubicBezTo>
                  <a:cubicBezTo>
                    <a:pt x="4499" y="878"/>
                    <a:pt x="4426" y="799"/>
                    <a:pt x="4341" y="739"/>
                  </a:cubicBezTo>
                  <a:cubicBezTo>
                    <a:pt x="4238" y="666"/>
                    <a:pt x="4117" y="612"/>
                    <a:pt x="3996" y="575"/>
                  </a:cubicBezTo>
                  <a:cubicBezTo>
                    <a:pt x="3972" y="563"/>
                    <a:pt x="3942" y="557"/>
                    <a:pt x="3924" y="551"/>
                  </a:cubicBezTo>
                  <a:cubicBezTo>
                    <a:pt x="3849" y="405"/>
                    <a:pt x="3713" y="293"/>
                    <a:pt x="3564" y="293"/>
                  </a:cubicBezTo>
                  <a:cubicBezTo>
                    <a:pt x="3459" y="293"/>
                    <a:pt x="3348" y="348"/>
                    <a:pt x="3245" y="485"/>
                  </a:cubicBezTo>
                  <a:cubicBezTo>
                    <a:pt x="3239" y="491"/>
                    <a:pt x="3252" y="503"/>
                    <a:pt x="3239" y="503"/>
                  </a:cubicBezTo>
                  <a:cubicBezTo>
                    <a:pt x="3161" y="497"/>
                    <a:pt x="3094" y="472"/>
                    <a:pt x="3028" y="442"/>
                  </a:cubicBezTo>
                  <a:cubicBezTo>
                    <a:pt x="2864" y="363"/>
                    <a:pt x="2761" y="188"/>
                    <a:pt x="2604" y="97"/>
                  </a:cubicBezTo>
                  <a:cubicBezTo>
                    <a:pt x="2508" y="40"/>
                    <a:pt x="2401" y="17"/>
                    <a:pt x="2291" y="17"/>
                  </a:cubicBezTo>
                  <a:cubicBezTo>
                    <a:pt x="2156" y="17"/>
                    <a:pt x="2016" y="51"/>
                    <a:pt x="1883" y="97"/>
                  </a:cubicBezTo>
                  <a:cubicBezTo>
                    <a:pt x="1880" y="98"/>
                    <a:pt x="1877" y="98"/>
                    <a:pt x="1874" y="98"/>
                  </a:cubicBezTo>
                  <a:cubicBezTo>
                    <a:pt x="1857" y="98"/>
                    <a:pt x="1850" y="84"/>
                    <a:pt x="1835" y="79"/>
                  </a:cubicBezTo>
                  <a:cubicBezTo>
                    <a:pt x="1777" y="26"/>
                    <a:pt x="1703" y="1"/>
                    <a:pt x="1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821;p43">
              <a:extLst>
                <a:ext uri="{FF2B5EF4-FFF2-40B4-BE49-F238E27FC236}">
                  <a16:creationId xmlns:a16="http://schemas.microsoft.com/office/drawing/2014/main" id="{E1703F4F-B4C5-3E6F-DCA5-BD4D09AAA718}"/>
                </a:ext>
              </a:extLst>
            </p:cNvPr>
            <p:cNvSpPr/>
            <p:nvPr/>
          </p:nvSpPr>
          <p:spPr>
            <a:xfrm>
              <a:off x="4201964" y="1869798"/>
              <a:ext cx="91113" cy="87618"/>
            </a:xfrm>
            <a:custGeom>
              <a:avLst/>
              <a:gdLst/>
              <a:ahLst/>
              <a:cxnLst/>
              <a:rect l="l" t="t" r="r" b="b"/>
              <a:pathLst>
                <a:path w="1434" h="1379" extrusionOk="0">
                  <a:moveTo>
                    <a:pt x="133" y="1"/>
                  </a:moveTo>
                  <a:cubicBezTo>
                    <a:pt x="123" y="1"/>
                    <a:pt x="112" y="5"/>
                    <a:pt x="103" y="16"/>
                  </a:cubicBezTo>
                  <a:cubicBezTo>
                    <a:pt x="6" y="113"/>
                    <a:pt x="0" y="258"/>
                    <a:pt x="55" y="385"/>
                  </a:cubicBezTo>
                  <a:cubicBezTo>
                    <a:pt x="85" y="452"/>
                    <a:pt x="133" y="512"/>
                    <a:pt x="194" y="561"/>
                  </a:cubicBezTo>
                  <a:cubicBezTo>
                    <a:pt x="273" y="609"/>
                    <a:pt x="315" y="609"/>
                    <a:pt x="369" y="694"/>
                  </a:cubicBezTo>
                  <a:cubicBezTo>
                    <a:pt x="436" y="791"/>
                    <a:pt x="406" y="809"/>
                    <a:pt x="424" y="924"/>
                  </a:cubicBezTo>
                  <a:cubicBezTo>
                    <a:pt x="440" y="1080"/>
                    <a:pt x="607" y="1275"/>
                    <a:pt x="749" y="1275"/>
                  </a:cubicBezTo>
                  <a:cubicBezTo>
                    <a:pt x="783" y="1275"/>
                    <a:pt x="816" y="1263"/>
                    <a:pt x="845" y="1237"/>
                  </a:cubicBezTo>
                  <a:lnTo>
                    <a:pt x="845" y="1237"/>
                  </a:lnTo>
                  <a:cubicBezTo>
                    <a:pt x="930" y="1324"/>
                    <a:pt x="1043" y="1378"/>
                    <a:pt x="1152" y="1378"/>
                  </a:cubicBezTo>
                  <a:cubicBezTo>
                    <a:pt x="1251" y="1378"/>
                    <a:pt x="1346" y="1335"/>
                    <a:pt x="1417" y="1233"/>
                  </a:cubicBezTo>
                  <a:cubicBezTo>
                    <a:pt x="1434" y="1205"/>
                    <a:pt x="1404" y="1171"/>
                    <a:pt x="1375" y="1171"/>
                  </a:cubicBezTo>
                  <a:cubicBezTo>
                    <a:pt x="1373" y="1171"/>
                    <a:pt x="1371" y="1172"/>
                    <a:pt x="1368" y="1172"/>
                  </a:cubicBezTo>
                  <a:cubicBezTo>
                    <a:pt x="1303" y="1188"/>
                    <a:pt x="1239" y="1200"/>
                    <a:pt x="1177" y="1200"/>
                  </a:cubicBezTo>
                  <a:cubicBezTo>
                    <a:pt x="1074" y="1200"/>
                    <a:pt x="981" y="1165"/>
                    <a:pt x="908" y="1051"/>
                  </a:cubicBezTo>
                  <a:cubicBezTo>
                    <a:pt x="892" y="1024"/>
                    <a:pt x="866" y="1011"/>
                    <a:pt x="840" y="1011"/>
                  </a:cubicBezTo>
                  <a:cubicBezTo>
                    <a:pt x="808" y="1011"/>
                    <a:pt x="776" y="1030"/>
                    <a:pt x="763" y="1063"/>
                  </a:cubicBezTo>
                  <a:cubicBezTo>
                    <a:pt x="737" y="1070"/>
                    <a:pt x="715" y="1074"/>
                    <a:pt x="694" y="1074"/>
                  </a:cubicBezTo>
                  <a:cubicBezTo>
                    <a:pt x="593" y="1074"/>
                    <a:pt x="554" y="988"/>
                    <a:pt x="569" y="827"/>
                  </a:cubicBezTo>
                  <a:cubicBezTo>
                    <a:pt x="575" y="785"/>
                    <a:pt x="569" y="730"/>
                    <a:pt x="557" y="688"/>
                  </a:cubicBezTo>
                  <a:cubicBezTo>
                    <a:pt x="551" y="651"/>
                    <a:pt x="539" y="603"/>
                    <a:pt x="515" y="573"/>
                  </a:cubicBezTo>
                  <a:cubicBezTo>
                    <a:pt x="460" y="506"/>
                    <a:pt x="394" y="500"/>
                    <a:pt x="327" y="452"/>
                  </a:cubicBezTo>
                  <a:cubicBezTo>
                    <a:pt x="152" y="349"/>
                    <a:pt x="127" y="240"/>
                    <a:pt x="164" y="46"/>
                  </a:cubicBezTo>
                  <a:cubicBezTo>
                    <a:pt x="176" y="25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822;p43">
              <a:extLst>
                <a:ext uri="{FF2B5EF4-FFF2-40B4-BE49-F238E27FC236}">
                  <a16:creationId xmlns:a16="http://schemas.microsoft.com/office/drawing/2014/main" id="{EA654DDF-E5E2-4A5E-DA30-2955E6CA6930}"/>
                </a:ext>
              </a:extLst>
            </p:cNvPr>
            <p:cNvSpPr/>
            <p:nvPr/>
          </p:nvSpPr>
          <p:spPr>
            <a:xfrm>
              <a:off x="4201964" y="1869798"/>
              <a:ext cx="91113" cy="87618"/>
            </a:xfrm>
            <a:custGeom>
              <a:avLst/>
              <a:gdLst/>
              <a:ahLst/>
              <a:cxnLst/>
              <a:rect l="l" t="t" r="r" b="b"/>
              <a:pathLst>
                <a:path w="1434" h="1379" extrusionOk="0">
                  <a:moveTo>
                    <a:pt x="133" y="1"/>
                  </a:moveTo>
                  <a:cubicBezTo>
                    <a:pt x="123" y="1"/>
                    <a:pt x="112" y="5"/>
                    <a:pt x="103" y="16"/>
                  </a:cubicBezTo>
                  <a:cubicBezTo>
                    <a:pt x="6" y="113"/>
                    <a:pt x="0" y="258"/>
                    <a:pt x="55" y="385"/>
                  </a:cubicBezTo>
                  <a:cubicBezTo>
                    <a:pt x="85" y="452"/>
                    <a:pt x="133" y="512"/>
                    <a:pt x="194" y="561"/>
                  </a:cubicBezTo>
                  <a:cubicBezTo>
                    <a:pt x="273" y="609"/>
                    <a:pt x="315" y="609"/>
                    <a:pt x="369" y="694"/>
                  </a:cubicBezTo>
                  <a:cubicBezTo>
                    <a:pt x="436" y="791"/>
                    <a:pt x="406" y="809"/>
                    <a:pt x="424" y="924"/>
                  </a:cubicBezTo>
                  <a:cubicBezTo>
                    <a:pt x="440" y="1080"/>
                    <a:pt x="607" y="1275"/>
                    <a:pt x="749" y="1275"/>
                  </a:cubicBezTo>
                  <a:cubicBezTo>
                    <a:pt x="783" y="1275"/>
                    <a:pt x="816" y="1263"/>
                    <a:pt x="845" y="1237"/>
                  </a:cubicBezTo>
                  <a:lnTo>
                    <a:pt x="845" y="1237"/>
                  </a:lnTo>
                  <a:cubicBezTo>
                    <a:pt x="930" y="1324"/>
                    <a:pt x="1043" y="1378"/>
                    <a:pt x="1152" y="1378"/>
                  </a:cubicBezTo>
                  <a:cubicBezTo>
                    <a:pt x="1251" y="1378"/>
                    <a:pt x="1346" y="1335"/>
                    <a:pt x="1417" y="1233"/>
                  </a:cubicBezTo>
                  <a:cubicBezTo>
                    <a:pt x="1434" y="1205"/>
                    <a:pt x="1404" y="1171"/>
                    <a:pt x="1375" y="1171"/>
                  </a:cubicBezTo>
                  <a:cubicBezTo>
                    <a:pt x="1373" y="1171"/>
                    <a:pt x="1371" y="1172"/>
                    <a:pt x="1368" y="1172"/>
                  </a:cubicBezTo>
                  <a:cubicBezTo>
                    <a:pt x="1303" y="1188"/>
                    <a:pt x="1239" y="1200"/>
                    <a:pt x="1177" y="1200"/>
                  </a:cubicBezTo>
                  <a:cubicBezTo>
                    <a:pt x="1074" y="1200"/>
                    <a:pt x="981" y="1165"/>
                    <a:pt x="908" y="1051"/>
                  </a:cubicBezTo>
                  <a:cubicBezTo>
                    <a:pt x="892" y="1024"/>
                    <a:pt x="866" y="1011"/>
                    <a:pt x="840" y="1011"/>
                  </a:cubicBezTo>
                  <a:cubicBezTo>
                    <a:pt x="808" y="1011"/>
                    <a:pt x="776" y="1030"/>
                    <a:pt x="763" y="1063"/>
                  </a:cubicBezTo>
                  <a:cubicBezTo>
                    <a:pt x="737" y="1070"/>
                    <a:pt x="715" y="1074"/>
                    <a:pt x="694" y="1074"/>
                  </a:cubicBezTo>
                  <a:cubicBezTo>
                    <a:pt x="593" y="1074"/>
                    <a:pt x="554" y="988"/>
                    <a:pt x="569" y="827"/>
                  </a:cubicBezTo>
                  <a:cubicBezTo>
                    <a:pt x="575" y="785"/>
                    <a:pt x="569" y="730"/>
                    <a:pt x="557" y="688"/>
                  </a:cubicBezTo>
                  <a:cubicBezTo>
                    <a:pt x="551" y="651"/>
                    <a:pt x="539" y="603"/>
                    <a:pt x="515" y="573"/>
                  </a:cubicBezTo>
                  <a:cubicBezTo>
                    <a:pt x="460" y="506"/>
                    <a:pt x="394" y="500"/>
                    <a:pt x="327" y="452"/>
                  </a:cubicBezTo>
                  <a:cubicBezTo>
                    <a:pt x="152" y="349"/>
                    <a:pt x="127" y="240"/>
                    <a:pt x="164" y="46"/>
                  </a:cubicBezTo>
                  <a:cubicBezTo>
                    <a:pt x="176" y="25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823;p43">
              <a:extLst>
                <a:ext uri="{FF2B5EF4-FFF2-40B4-BE49-F238E27FC236}">
                  <a16:creationId xmlns:a16="http://schemas.microsoft.com/office/drawing/2014/main" id="{238C3913-119D-6250-BCC9-F6F090908669}"/>
                </a:ext>
              </a:extLst>
            </p:cNvPr>
            <p:cNvSpPr/>
            <p:nvPr/>
          </p:nvSpPr>
          <p:spPr>
            <a:xfrm>
              <a:off x="4261690" y="2031630"/>
              <a:ext cx="127266" cy="106425"/>
            </a:xfrm>
            <a:custGeom>
              <a:avLst/>
              <a:gdLst/>
              <a:ahLst/>
              <a:cxnLst/>
              <a:rect l="l" t="t" r="r" b="b"/>
              <a:pathLst>
                <a:path w="2003" h="1675" extrusionOk="0">
                  <a:moveTo>
                    <a:pt x="1940" y="0"/>
                  </a:moveTo>
                  <a:cubicBezTo>
                    <a:pt x="1927" y="0"/>
                    <a:pt x="1915" y="6"/>
                    <a:pt x="1912" y="18"/>
                  </a:cubicBezTo>
                  <a:cubicBezTo>
                    <a:pt x="1821" y="205"/>
                    <a:pt x="1549" y="345"/>
                    <a:pt x="1506" y="544"/>
                  </a:cubicBezTo>
                  <a:cubicBezTo>
                    <a:pt x="1452" y="781"/>
                    <a:pt x="1706" y="774"/>
                    <a:pt x="1331" y="1041"/>
                  </a:cubicBezTo>
                  <a:cubicBezTo>
                    <a:pt x="1240" y="1107"/>
                    <a:pt x="840" y="1083"/>
                    <a:pt x="852" y="1101"/>
                  </a:cubicBezTo>
                  <a:cubicBezTo>
                    <a:pt x="842" y="1093"/>
                    <a:pt x="828" y="1089"/>
                    <a:pt x="814" y="1089"/>
                  </a:cubicBezTo>
                  <a:cubicBezTo>
                    <a:pt x="786" y="1089"/>
                    <a:pt x="757" y="1104"/>
                    <a:pt x="749" y="1132"/>
                  </a:cubicBezTo>
                  <a:cubicBezTo>
                    <a:pt x="604" y="1446"/>
                    <a:pt x="344" y="1555"/>
                    <a:pt x="29" y="1598"/>
                  </a:cubicBezTo>
                  <a:cubicBezTo>
                    <a:pt x="26" y="1597"/>
                    <a:pt x="23" y="1596"/>
                    <a:pt x="20" y="1596"/>
                  </a:cubicBezTo>
                  <a:cubicBezTo>
                    <a:pt x="0" y="1596"/>
                    <a:pt x="8" y="1636"/>
                    <a:pt x="35" y="1652"/>
                  </a:cubicBezTo>
                  <a:cubicBezTo>
                    <a:pt x="91" y="1667"/>
                    <a:pt x="146" y="1674"/>
                    <a:pt x="201" y="1674"/>
                  </a:cubicBezTo>
                  <a:cubicBezTo>
                    <a:pt x="468" y="1674"/>
                    <a:pt x="707" y="1504"/>
                    <a:pt x="841" y="1272"/>
                  </a:cubicBezTo>
                  <a:lnTo>
                    <a:pt x="841" y="1272"/>
                  </a:lnTo>
                  <a:cubicBezTo>
                    <a:pt x="902" y="1313"/>
                    <a:pt x="969" y="1333"/>
                    <a:pt x="1043" y="1333"/>
                  </a:cubicBezTo>
                  <a:cubicBezTo>
                    <a:pt x="1079" y="1333"/>
                    <a:pt x="1116" y="1328"/>
                    <a:pt x="1155" y="1319"/>
                  </a:cubicBezTo>
                  <a:cubicBezTo>
                    <a:pt x="1270" y="1289"/>
                    <a:pt x="1476" y="1174"/>
                    <a:pt x="1567" y="1089"/>
                  </a:cubicBezTo>
                  <a:cubicBezTo>
                    <a:pt x="1645" y="1017"/>
                    <a:pt x="1627" y="1017"/>
                    <a:pt x="1670" y="926"/>
                  </a:cubicBezTo>
                  <a:cubicBezTo>
                    <a:pt x="1676" y="889"/>
                    <a:pt x="1676" y="847"/>
                    <a:pt x="1670" y="817"/>
                  </a:cubicBezTo>
                  <a:cubicBezTo>
                    <a:pt x="1645" y="678"/>
                    <a:pt x="1706" y="538"/>
                    <a:pt x="1845" y="417"/>
                  </a:cubicBezTo>
                  <a:cubicBezTo>
                    <a:pt x="1948" y="272"/>
                    <a:pt x="2003" y="211"/>
                    <a:pt x="1972" y="24"/>
                  </a:cubicBezTo>
                  <a:cubicBezTo>
                    <a:pt x="1969" y="8"/>
                    <a:pt x="1954" y="0"/>
                    <a:pt x="1940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824;p43">
              <a:extLst>
                <a:ext uri="{FF2B5EF4-FFF2-40B4-BE49-F238E27FC236}">
                  <a16:creationId xmlns:a16="http://schemas.microsoft.com/office/drawing/2014/main" id="{97FE2401-7294-E653-6613-BC2295F7820B}"/>
                </a:ext>
              </a:extLst>
            </p:cNvPr>
            <p:cNvSpPr/>
            <p:nvPr/>
          </p:nvSpPr>
          <p:spPr>
            <a:xfrm>
              <a:off x="4261690" y="2031630"/>
              <a:ext cx="127266" cy="106425"/>
            </a:xfrm>
            <a:custGeom>
              <a:avLst/>
              <a:gdLst/>
              <a:ahLst/>
              <a:cxnLst/>
              <a:rect l="l" t="t" r="r" b="b"/>
              <a:pathLst>
                <a:path w="2003" h="1675" extrusionOk="0">
                  <a:moveTo>
                    <a:pt x="1940" y="0"/>
                  </a:moveTo>
                  <a:cubicBezTo>
                    <a:pt x="1927" y="0"/>
                    <a:pt x="1915" y="6"/>
                    <a:pt x="1912" y="18"/>
                  </a:cubicBezTo>
                  <a:cubicBezTo>
                    <a:pt x="1821" y="205"/>
                    <a:pt x="1549" y="345"/>
                    <a:pt x="1506" y="544"/>
                  </a:cubicBezTo>
                  <a:cubicBezTo>
                    <a:pt x="1452" y="781"/>
                    <a:pt x="1706" y="774"/>
                    <a:pt x="1331" y="1041"/>
                  </a:cubicBezTo>
                  <a:cubicBezTo>
                    <a:pt x="1240" y="1107"/>
                    <a:pt x="840" y="1083"/>
                    <a:pt x="852" y="1101"/>
                  </a:cubicBezTo>
                  <a:cubicBezTo>
                    <a:pt x="842" y="1093"/>
                    <a:pt x="828" y="1089"/>
                    <a:pt x="814" y="1089"/>
                  </a:cubicBezTo>
                  <a:cubicBezTo>
                    <a:pt x="786" y="1089"/>
                    <a:pt x="757" y="1104"/>
                    <a:pt x="749" y="1132"/>
                  </a:cubicBezTo>
                  <a:cubicBezTo>
                    <a:pt x="604" y="1446"/>
                    <a:pt x="344" y="1555"/>
                    <a:pt x="29" y="1598"/>
                  </a:cubicBezTo>
                  <a:cubicBezTo>
                    <a:pt x="26" y="1597"/>
                    <a:pt x="23" y="1596"/>
                    <a:pt x="20" y="1596"/>
                  </a:cubicBezTo>
                  <a:cubicBezTo>
                    <a:pt x="0" y="1596"/>
                    <a:pt x="8" y="1636"/>
                    <a:pt x="35" y="1652"/>
                  </a:cubicBezTo>
                  <a:cubicBezTo>
                    <a:pt x="91" y="1667"/>
                    <a:pt x="146" y="1674"/>
                    <a:pt x="201" y="1674"/>
                  </a:cubicBezTo>
                  <a:cubicBezTo>
                    <a:pt x="468" y="1674"/>
                    <a:pt x="707" y="1504"/>
                    <a:pt x="841" y="1272"/>
                  </a:cubicBezTo>
                  <a:lnTo>
                    <a:pt x="841" y="1272"/>
                  </a:lnTo>
                  <a:cubicBezTo>
                    <a:pt x="902" y="1313"/>
                    <a:pt x="969" y="1333"/>
                    <a:pt x="1043" y="1333"/>
                  </a:cubicBezTo>
                  <a:cubicBezTo>
                    <a:pt x="1079" y="1333"/>
                    <a:pt x="1116" y="1328"/>
                    <a:pt x="1155" y="1319"/>
                  </a:cubicBezTo>
                  <a:cubicBezTo>
                    <a:pt x="1270" y="1289"/>
                    <a:pt x="1476" y="1174"/>
                    <a:pt x="1567" y="1089"/>
                  </a:cubicBezTo>
                  <a:cubicBezTo>
                    <a:pt x="1645" y="1017"/>
                    <a:pt x="1627" y="1017"/>
                    <a:pt x="1670" y="926"/>
                  </a:cubicBezTo>
                  <a:cubicBezTo>
                    <a:pt x="1676" y="889"/>
                    <a:pt x="1676" y="847"/>
                    <a:pt x="1670" y="817"/>
                  </a:cubicBezTo>
                  <a:cubicBezTo>
                    <a:pt x="1645" y="678"/>
                    <a:pt x="1706" y="538"/>
                    <a:pt x="1845" y="417"/>
                  </a:cubicBezTo>
                  <a:cubicBezTo>
                    <a:pt x="1948" y="272"/>
                    <a:pt x="2003" y="211"/>
                    <a:pt x="1972" y="24"/>
                  </a:cubicBezTo>
                  <a:cubicBezTo>
                    <a:pt x="1969" y="8"/>
                    <a:pt x="1954" y="0"/>
                    <a:pt x="1940" y="0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25;p43">
              <a:extLst>
                <a:ext uri="{FF2B5EF4-FFF2-40B4-BE49-F238E27FC236}">
                  <a16:creationId xmlns:a16="http://schemas.microsoft.com/office/drawing/2014/main" id="{FD8A72A0-E218-AE2A-B213-7FCDAE4BF739}"/>
                </a:ext>
              </a:extLst>
            </p:cNvPr>
            <p:cNvSpPr/>
            <p:nvPr/>
          </p:nvSpPr>
          <p:spPr>
            <a:xfrm>
              <a:off x="4512412" y="2031312"/>
              <a:ext cx="92002" cy="90223"/>
            </a:xfrm>
            <a:custGeom>
              <a:avLst/>
              <a:gdLst/>
              <a:ahLst/>
              <a:cxnLst/>
              <a:rect l="l" t="t" r="r" b="b"/>
              <a:pathLst>
                <a:path w="1448" h="1420" extrusionOk="0">
                  <a:moveTo>
                    <a:pt x="122" y="1"/>
                  </a:moveTo>
                  <a:cubicBezTo>
                    <a:pt x="116" y="1"/>
                    <a:pt x="111" y="2"/>
                    <a:pt x="109" y="4"/>
                  </a:cubicBezTo>
                  <a:cubicBezTo>
                    <a:pt x="0" y="174"/>
                    <a:pt x="91" y="356"/>
                    <a:pt x="266" y="440"/>
                  </a:cubicBezTo>
                  <a:cubicBezTo>
                    <a:pt x="303" y="453"/>
                    <a:pt x="412" y="453"/>
                    <a:pt x="442" y="483"/>
                  </a:cubicBezTo>
                  <a:cubicBezTo>
                    <a:pt x="521" y="549"/>
                    <a:pt x="478" y="543"/>
                    <a:pt x="472" y="622"/>
                  </a:cubicBezTo>
                  <a:cubicBezTo>
                    <a:pt x="454" y="719"/>
                    <a:pt x="418" y="786"/>
                    <a:pt x="454" y="894"/>
                  </a:cubicBezTo>
                  <a:cubicBezTo>
                    <a:pt x="484" y="967"/>
                    <a:pt x="539" y="1034"/>
                    <a:pt x="612" y="1064"/>
                  </a:cubicBezTo>
                  <a:cubicBezTo>
                    <a:pt x="733" y="1112"/>
                    <a:pt x="757" y="1058"/>
                    <a:pt x="842" y="1179"/>
                  </a:cubicBezTo>
                  <a:cubicBezTo>
                    <a:pt x="947" y="1338"/>
                    <a:pt x="1060" y="1419"/>
                    <a:pt x="1218" y="1419"/>
                  </a:cubicBezTo>
                  <a:cubicBezTo>
                    <a:pt x="1277" y="1419"/>
                    <a:pt x="1343" y="1408"/>
                    <a:pt x="1417" y="1385"/>
                  </a:cubicBezTo>
                  <a:cubicBezTo>
                    <a:pt x="1447" y="1379"/>
                    <a:pt x="1447" y="1330"/>
                    <a:pt x="1417" y="1324"/>
                  </a:cubicBezTo>
                  <a:cubicBezTo>
                    <a:pt x="1356" y="1300"/>
                    <a:pt x="1296" y="1288"/>
                    <a:pt x="1229" y="1270"/>
                  </a:cubicBezTo>
                  <a:cubicBezTo>
                    <a:pt x="1096" y="1246"/>
                    <a:pt x="1005" y="1179"/>
                    <a:pt x="963" y="1052"/>
                  </a:cubicBezTo>
                  <a:cubicBezTo>
                    <a:pt x="945" y="1034"/>
                    <a:pt x="938" y="991"/>
                    <a:pt x="914" y="985"/>
                  </a:cubicBezTo>
                  <a:cubicBezTo>
                    <a:pt x="884" y="967"/>
                    <a:pt x="848" y="961"/>
                    <a:pt x="823" y="943"/>
                  </a:cubicBezTo>
                  <a:cubicBezTo>
                    <a:pt x="812" y="945"/>
                    <a:pt x="801" y="945"/>
                    <a:pt x="790" y="945"/>
                  </a:cubicBezTo>
                  <a:cubicBezTo>
                    <a:pt x="679" y="945"/>
                    <a:pt x="622" y="858"/>
                    <a:pt x="606" y="670"/>
                  </a:cubicBezTo>
                  <a:cubicBezTo>
                    <a:pt x="636" y="628"/>
                    <a:pt x="660" y="592"/>
                    <a:pt x="672" y="537"/>
                  </a:cubicBezTo>
                  <a:cubicBezTo>
                    <a:pt x="696" y="459"/>
                    <a:pt x="714" y="428"/>
                    <a:pt x="642" y="368"/>
                  </a:cubicBezTo>
                  <a:cubicBezTo>
                    <a:pt x="606" y="337"/>
                    <a:pt x="539" y="350"/>
                    <a:pt x="503" y="331"/>
                  </a:cubicBezTo>
                  <a:cubicBezTo>
                    <a:pt x="248" y="265"/>
                    <a:pt x="206" y="216"/>
                    <a:pt x="157" y="17"/>
                  </a:cubicBezTo>
                  <a:cubicBezTo>
                    <a:pt x="146" y="5"/>
                    <a:pt x="132" y="1"/>
                    <a:pt x="122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826;p43">
              <a:extLst>
                <a:ext uri="{FF2B5EF4-FFF2-40B4-BE49-F238E27FC236}">
                  <a16:creationId xmlns:a16="http://schemas.microsoft.com/office/drawing/2014/main" id="{5E705A3E-3EBC-31B8-B164-2722E4199D30}"/>
                </a:ext>
              </a:extLst>
            </p:cNvPr>
            <p:cNvSpPr/>
            <p:nvPr/>
          </p:nvSpPr>
          <p:spPr>
            <a:xfrm>
              <a:off x="4512412" y="2031312"/>
              <a:ext cx="92002" cy="90223"/>
            </a:xfrm>
            <a:custGeom>
              <a:avLst/>
              <a:gdLst/>
              <a:ahLst/>
              <a:cxnLst/>
              <a:rect l="l" t="t" r="r" b="b"/>
              <a:pathLst>
                <a:path w="1448" h="1420" extrusionOk="0">
                  <a:moveTo>
                    <a:pt x="122" y="1"/>
                  </a:moveTo>
                  <a:cubicBezTo>
                    <a:pt x="116" y="1"/>
                    <a:pt x="111" y="2"/>
                    <a:pt x="109" y="4"/>
                  </a:cubicBezTo>
                  <a:cubicBezTo>
                    <a:pt x="0" y="174"/>
                    <a:pt x="91" y="356"/>
                    <a:pt x="266" y="440"/>
                  </a:cubicBezTo>
                  <a:cubicBezTo>
                    <a:pt x="303" y="453"/>
                    <a:pt x="412" y="453"/>
                    <a:pt x="442" y="483"/>
                  </a:cubicBezTo>
                  <a:cubicBezTo>
                    <a:pt x="521" y="549"/>
                    <a:pt x="478" y="543"/>
                    <a:pt x="472" y="622"/>
                  </a:cubicBezTo>
                  <a:cubicBezTo>
                    <a:pt x="454" y="719"/>
                    <a:pt x="418" y="786"/>
                    <a:pt x="454" y="894"/>
                  </a:cubicBezTo>
                  <a:cubicBezTo>
                    <a:pt x="484" y="967"/>
                    <a:pt x="539" y="1034"/>
                    <a:pt x="612" y="1064"/>
                  </a:cubicBezTo>
                  <a:cubicBezTo>
                    <a:pt x="733" y="1112"/>
                    <a:pt x="757" y="1058"/>
                    <a:pt x="842" y="1179"/>
                  </a:cubicBezTo>
                  <a:cubicBezTo>
                    <a:pt x="947" y="1338"/>
                    <a:pt x="1060" y="1419"/>
                    <a:pt x="1218" y="1419"/>
                  </a:cubicBezTo>
                  <a:cubicBezTo>
                    <a:pt x="1277" y="1419"/>
                    <a:pt x="1343" y="1408"/>
                    <a:pt x="1417" y="1385"/>
                  </a:cubicBezTo>
                  <a:cubicBezTo>
                    <a:pt x="1447" y="1379"/>
                    <a:pt x="1447" y="1330"/>
                    <a:pt x="1417" y="1324"/>
                  </a:cubicBezTo>
                  <a:cubicBezTo>
                    <a:pt x="1356" y="1300"/>
                    <a:pt x="1296" y="1288"/>
                    <a:pt x="1229" y="1270"/>
                  </a:cubicBezTo>
                  <a:cubicBezTo>
                    <a:pt x="1096" y="1246"/>
                    <a:pt x="1005" y="1179"/>
                    <a:pt x="963" y="1052"/>
                  </a:cubicBezTo>
                  <a:cubicBezTo>
                    <a:pt x="945" y="1034"/>
                    <a:pt x="938" y="991"/>
                    <a:pt x="914" y="985"/>
                  </a:cubicBezTo>
                  <a:cubicBezTo>
                    <a:pt x="884" y="967"/>
                    <a:pt x="848" y="961"/>
                    <a:pt x="823" y="943"/>
                  </a:cubicBezTo>
                  <a:cubicBezTo>
                    <a:pt x="812" y="945"/>
                    <a:pt x="801" y="945"/>
                    <a:pt x="790" y="945"/>
                  </a:cubicBezTo>
                  <a:cubicBezTo>
                    <a:pt x="679" y="945"/>
                    <a:pt x="622" y="858"/>
                    <a:pt x="606" y="670"/>
                  </a:cubicBezTo>
                  <a:cubicBezTo>
                    <a:pt x="636" y="628"/>
                    <a:pt x="660" y="592"/>
                    <a:pt x="672" y="537"/>
                  </a:cubicBezTo>
                  <a:cubicBezTo>
                    <a:pt x="696" y="459"/>
                    <a:pt x="714" y="428"/>
                    <a:pt x="642" y="368"/>
                  </a:cubicBezTo>
                  <a:cubicBezTo>
                    <a:pt x="606" y="337"/>
                    <a:pt x="539" y="350"/>
                    <a:pt x="503" y="331"/>
                  </a:cubicBezTo>
                  <a:cubicBezTo>
                    <a:pt x="248" y="265"/>
                    <a:pt x="206" y="216"/>
                    <a:pt x="157" y="17"/>
                  </a:cubicBezTo>
                  <a:cubicBezTo>
                    <a:pt x="146" y="5"/>
                    <a:pt x="132" y="1"/>
                    <a:pt x="122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827;p43">
              <a:extLst>
                <a:ext uri="{FF2B5EF4-FFF2-40B4-BE49-F238E27FC236}">
                  <a16:creationId xmlns:a16="http://schemas.microsoft.com/office/drawing/2014/main" id="{151DC082-4DC4-0515-8EB1-DF38FA83F05D}"/>
                </a:ext>
              </a:extLst>
            </p:cNvPr>
            <p:cNvSpPr/>
            <p:nvPr/>
          </p:nvSpPr>
          <p:spPr>
            <a:xfrm>
              <a:off x="4674752" y="1876914"/>
              <a:ext cx="36534" cy="40855"/>
            </a:xfrm>
            <a:custGeom>
              <a:avLst/>
              <a:gdLst/>
              <a:ahLst/>
              <a:cxnLst/>
              <a:rect l="l" t="t" r="r" b="b"/>
              <a:pathLst>
                <a:path w="575" h="643" extrusionOk="0">
                  <a:moveTo>
                    <a:pt x="461" y="0"/>
                  </a:moveTo>
                  <a:cubicBezTo>
                    <a:pt x="457" y="0"/>
                    <a:pt x="454" y="2"/>
                    <a:pt x="454" y="7"/>
                  </a:cubicBezTo>
                  <a:cubicBezTo>
                    <a:pt x="363" y="219"/>
                    <a:pt x="303" y="509"/>
                    <a:pt x="36" y="564"/>
                  </a:cubicBezTo>
                  <a:cubicBezTo>
                    <a:pt x="6" y="576"/>
                    <a:pt x="0" y="624"/>
                    <a:pt x="36" y="636"/>
                  </a:cubicBezTo>
                  <a:cubicBezTo>
                    <a:pt x="62" y="641"/>
                    <a:pt x="86" y="643"/>
                    <a:pt x="109" y="643"/>
                  </a:cubicBezTo>
                  <a:cubicBezTo>
                    <a:pt x="419" y="643"/>
                    <a:pt x="574" y="288"/>
                    <a:pt x="484" y="13"/>
                  </a:cubicBezTo>
                  <a:cubicBezTo>
                    <a:pt x="477" y="5"/>
                    <a:pt x="467" y="0"/>
                    <a:pt x="461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828;p43">
              <a:extLst>
                <a:ext uri="{FF2B5EF4-FFF2-40B4-BE49-F238E27FC236}">
                  <a16:creationId xmlns:a16="http://schemas.microsoft.com/office/drawing/2014/main" id="{2F8523B0-3D68-4246-8CD1-F9E38C994BE5}"/>
                </a:ext>
              </a:extLst>
            </p:cNvPr>
            <p:cNvSpPr/>
            <p:nvPr/>
          </p:nvSpPr>
          <p:spPr>
            <a:xfrm>
              <a:off x="4674752" y="1876914"/>
              <a:ext cx="36534" cy="40855"/>
            </a:xfrm>
            <a:custGeom>
              <a:avLst/>
              <a:gdLst/>
              <a:ahLst/>
              <a:cxnLst/>
              <a:rect l="l" t="t" r="r" b="b"/>
              <a:pathLst>
                <a:path w="575" h="643" extrusionOk="0">
                  <a:moveTo>
                    <a:pt x="461" y="0"/>
                  </a:moveTo>
                  <a:cubicBezTo>
                    <a:pt x="457" y="0"/>
                    <a:pt x="454" y="2"/>
                    <a:pt x="454" y="7"/>
                  </a:cubicBezTo>
                  <a:cubicBezTo>
                    <a:pt x="363" y="219"/>
                    <a:pt x="303" y="509"/>
                    <a:pt x="36" y="564"/>
                  </a:cubicBezTo>
                  <a:cubicBezTo>
                    <a:pt x="6" y="576"/>
                    <a:pt x="0" y="624"/>
                    <a:pt x="36" y="636"/>
                  </a:cubicBezTo>
                  <a:cubicBezTo>
                    <a:pt x="62" y="641"/>
                    <a:pt x="86" y="643"/>
                    <a:pt x="109" y="643"/>
                  </a:cubicBezTo>
                  <a:cubicBezTo>
                    <a:pt x="419" y="643"/>
                    <a:pt x="574" y="288"/>
                    <a:pt x="484" y="13"/>
                  </a:cubicBezTo>
                  <a:cubicBezTo>
                    <a:pt x="477" y="5"/>
                    <a:pt x="467" y="0"/>
                    <a:pt x="461" y="0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57;p16">
            <a:extLst>
              <a:ext uri="{FF2B5EF4-FFF2-40B4-BE49-F238E27FC236}">
                <a16:creationId xmlns:a16="http://schemas.microsoft.com/office/drawing/2014/main" id="{E463897B-B828-8806-229F-866CDEE99D2D}"/>
              </a:ext>
            </a:extLst>
          </p:cNvPr>
          <p:cNvGrpSpPr/>
          <p:nvPr/>
        </p:nvGrpSpPr>
        <p:grpSpPr>
          <a:xfrm flipH="1">
            <a:off x="7584581" y="2234621"/>
            <a:ext cx="930825" cy="2908879"/>
            <a:chOff x="96303" y="343149"/>
            <a:chExt cx="1484095" cy="4637881"/>
          </a:xfrm>
        </p:grpSpPr>
        <p:sp>
          <p:nvSpPr>
            <p:cNvPr id="43" name="Google Shape;158;p16">
              <a:extLst>
                <a:ext uri="{FF2B5EF4-FFF2-40B4-BE49-F238E27FC236}">
                  <a16:creationId xmlns:a16="http://schemas.microsoft.com/office/drawing/2014/main" id="{42AC2779-2485-8BFE-99CB-00F9C288C600}"/>
                </a:ext>
              </a:extLst>
            </p:cNvPr>
            <p:cNvSpPr/>
            <p:nvPr/>
          </p:nvSpPr>
          <p:spPr>
            <a:xfrm>
              <a:off x="757575" y="4186027"/>
              <a:ext cx="184358" cy="795003"/>
            </a:xfrm>
            <a:custGeom>
              <a:avLst/>
              <a:gdLst/>
              <a:ahLst/>
              <a:cxnLst/>
              <a:rect l="l" t="t" r="r" b="b"/>
              <a:pathLst>
                <a:path w="1278" h="5511" extrusionOk="0">
                  <a:moveTo>
                    <a:pt x="1054" y="1"/>
                  </a:moveTo>
                  <a:cubicBezTo>
                    <a:pt x="987" y="1"/>
                    <a:pt x="908" y="7"/>
                    <a:pt x="842" y="7"/>
                  </a:cubicBezTo>
                  <a:cubicBezTo>
                    <a:pt x="636" y="13"/>
                    <a:pt x="424" y="31"/>
                    <a:pt x="218" y="31"/>
                  </a:cubicBezTo>
                  <a:cubicBezTo>
                    <a:pt x="200" y="1406"/>
                    <a:pt x="127" y="2780"/>
                    <a:pt x="67" y="4148"/>
                  </a:cubicBezTo>
                  <a:lnTo>
                    <a:pt x="0" y="5510"/>
                  </a:lnTo>
                  <a:lnTo>
                    <a:pt x="36" y="5510"/>
                  </a:lnTo>
                  <a:cubicBezTo>
                    <a:pt x="454" y="5504"/>
                    <a:pt x="866" y="5492"/>
                    <a:pt x="1278" y="5486"/>
                  </a:cubicBezTo>
                  <a:lnTo>
                    <a:pt x="1169" y="4354"/>
                  </a:lnTo>
                  <a:cubicBezTo>
                    <a:pt x="1120" y="3961"/>
                    <a:pt x="1078" y="3543"/>
                    <a:pt x="1108" y="3131"/>
                  </a:cubicBezTo>
                  <a:cubicBezTo>
                    <a:pt x="1120" y="2937"/>
                    <a:pt x="1144" y="2750"/>
                    <a:pt x="1126" y="2550"/>
                  </a:cubicBezTo>
                  <a:cubicBezTo>
                    <a:pt x="1114" y="2356"/>
                    <a:pt x="1048" y="2156"/>
                    <a:pt x="1017" y="1963"/>
                  </a:cubicBezTo>
                  <a:cubicBezTo>
                    <a:pt x="969" y="1660"/>
                    <a:pt x="1005" y="1357"/>
                    <a:pt x="1029" y="1054"/>
                  </a:cubicBezTo>
                  <a:cubicBezTo>
                    <a:pt x="1054" y="703"/>
                    <a:pt x="1054" y="346"/>
                    <a:pt x="105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9;p16">
              <a:extLst>
                <a:ext uri="{FF2B5EF4-FFF2-40B4-BE49-F238E27FC236}">
                  <a16:creationId xmlns:a16="http://schemas.microsoft.com/office/drawing/2014/main" id="{4E538F82-0DAF-91FF-7CAC-0B03ADC52971}"/>
                </a:ext>
              </a:extLst>
            </p:cNvPr>
            <p:cNvSpPr/>
            <p:nvPr/>
          </p:nvSpPr>
          <p:spPr>
            <a:xfrm>
              <a:off x="96303" y="343149"/>
              <a:ext cx="1484095" cy="4207991"/>
            </a:xfrm>
            <a:custGeom>
              <a:avLst/>
              <a:gdLst/>
              <a:ahLst/>
              <a:cxnLst/>
              <a:rect l="l" t="t" r="r" b="b"/>
              <a:pathLst>
                <a:path w="10288" h="29170" extrusionOk="0">
                  <a:moveTo>
                    <a:pt x="8405" y="17622"/>
                  </a:moveTo>
                  <a:lnTo>
                    <a:pt x="8405" y="17622"/>
                  </a:lnTo>
                  <a:cubicBezTo>
                    <a:pt x="8438" y="17705"/>
                    <a:pt x="8480" y="17832"/>
                    <a:pt x="8491" y="17832"/>
                  </a:cubicBezTo>
                  <a:cubicBezTo>
                    <a:pt x="8498" y="17832"/>
                    <a:pt x="8492" y="17783"/>
                    <a:pt x="8465" y="17643"/>
                  </a:cubicBezTo>
                  <a:cubicBezTo>
                    <a:pt x="8444" y="17636"/>
                    <a:pt x="8424" y="17629"/>
                    <a:pt x="8405" y="17622"/>
                  </a:cubicBezTo>
                  <a:close/>
                  <a:moveTo>
                    <a:pt x="5383" y="1"/>
                  </a:moveTo>
                  <a:cubicBezTo>
                    <a:pt x="4960" y="182"/>
                    <a:pt x="4911" y="394"/>
                    <a:pt x="4766" y="618"/>
                  </a:cubicBezTo>
                  <a:cubicBezTo>
                    <a:pt x="4475" y="1084"/>
                    <a:pt x="4439" y="1036"/>
                    <a:pt x="4294" y="1980"/>
                  </a:cubicBezTo>
                  <a:cubicBezTo>
                    <a:pt x="4003" y="2374"/>
                    <a:pt x="3961" y="2907"/>
                    <a:pt x="3912" y="3367"/>
                  </a:cubicBezTo>
                  <a:cubicBezTo>
                    <a:pt x="4402" y="3434"/>
                    <a:pt x="3567" y="4118"/>
                    <a:pt x="3591" y="4765"/>
                  </a:cubicBezTo>
                  <a:cubicBezTo>
                    <a:pt x="3125" y="4784"/>
                    <a:pt x="3385" y="5310"/>
                    <a:pt x="3325" y="6176"/>
                  </a:cubicBezTo>
                  <a:cubicBezTo>
                    <a:pt x="2538" y="6352"/>
                    <a:pt x="3555" y="7175"/>
                    <a:pt x="3095" y="7593"/>
                  </a:cubicBezTo>
                  <a:cubicBezTo>
                    <a:pt x="3904" y="8061"/>
                    <a:pt x="3258" y="9004"/>
                    <a:pt x="2881" y="9004"/>
                  </a:cubicBezTo>
                  <a:cubicBezTo>
                    <a:pt x="2878" y="9004"/>
                    <a:pt x="2874" y="9004"/>
                    <a:pt x="2871" y="9004"/>
                  </a:cubicBezTo>
                  <a:cubicBezTo>
                    <a:pt x="2229" y="9379"/>
                    <a:pt x="2429" y="10535"/>
                    <a:pt x="2622" y="10687"/>
                  </a:cubicBezTo>
                  <a:cubicBezTo>
                    <a:pt x="2314" y="11425"/>
                    <a:pt x="3161" y="11988"/>
                    <a:pt x="2374" y="12364"/>
                  </a:cubicBezTo>
                  <a:cubicBezTo>
                    <a:pt x="1975" y="12957"/>
                    <a:pt x="2356" y="13902"/>
                    <a:pt x="2126" y="14047"/>
                  </a:cubicBezTo>
                  <a:cubicBezTo>
                    <a:pt x="1690" y="14864"/>
                    <a:pt x="1841" y="14555"/>
                    <a:pt x="1872" y="15724"/>
                  </a:cubicBezTo>
                  <a:cubicBezTo>
                    <a:pt x="2277" y="16329"/>
                    <a:pt x="1775" y="16559"/>
                    <a:pt x="1624" y="17407"/>
                  </a:cubicBezTo>
                  <a:cubicBezTo>
                    <a:pt x="1" y="18146"/>
                    <a:pt x="1260" y="17867"/>
                    <a:pt x="1400" y="18993"/>
                  </a:cubicBezTo>
                  <a:cubicBezTo>
                    <a:pt x="1079" y="19944"/>
                    <a:pt x="1151" y="20174"/>
                    <a:pt x="1248" y="20592"/>
                  </a:cubicBezTo>
                  <a:cubicBezTo>
                    <a:pt x="332" y="21280"/>
                    <a:pt x="536" y="22208"/>
                    <a:pt x="1090" y="22208"/>
                  </a:cubicBezTo>
                  <a:cubicBezTo>
                    <a:pt x="1140" y="22208"/>
                    <a:pt x="1193" y="22200"/>
                    <a:pt x="1248" y="22184"/>
                  </a:cubicBezTo>
                  <a:lnTo>
                    <a:pt x="1248" y="22184"/>
                  </a:lnTo>
                  <a:cubicBezTo>
                    <a:pt x="1200" y="22947"/>
                    <a:pt x="727" y="23292"/>
                    <a:pt x="1472" y="23758"/>
                  </a:cubicBezTo>
                  <a:cubicBezTo>
                    <a:pt x="1248" y="24255"/>
                    <a:pt x="2241" y="24933"/>
                    <a:pt x="1926" y="25369"/>
                  </a:cubicBezTo>
                  <a:cubicBezTo>
                    <a:pt x="2187" y="26041"/>
                    <a:pt x="2344" y="26440"/>
                    <a:pt x="2629" y="26937"/>
                  </a:cubicBezTo>
                  <a:cubicBezTo>
                    <a:pt x="3129" y="27798"/>
                    <a:pt x="3834" y="29170"/>
                    <a:pt x="4721" y="29170"/>
                  </a:cubicBezTo>
                  <a:cubicBezTo>
                    <a:pt x="4843" y="29170"/>
                    <a:pt x="4969" y="29143"/>
                    <a:pt x="5099" y="29086"/>
                  </a:cubicBezTo>
                  <a:cubicBezTo>
                    <a:pt x="6528" y="28450"/>
                    <a:pt x="7829" y="27367"/>
                    <a:pt x="8635" y="26089"/>
                  </a:cubicBezTo>
                  <a:cubicBezTo>
                    <a:pt x="8895" y="25665"/>
                    <a:pt x="9101" y="25217"/>
                    <a:pt x="9246" y="24757"/>
                  </a:cubicBezTo>
                  <a:cubicBezTo>
                    <a:pt x="9670" y="23958"/>
                    <a:pt x="10287" y="23352"/>
                    <a:pt x="9440" y="23346"/>
                  </a:cubicBezTo>
                  <a:cubicBezTo>
                    <a:pt x="9712" y="23159"/>
                    <a:pt x="9246" y="23165"/>
                    <a:pt x="9288" y="22099"/>
                  </a:cubicBezTo>
                  <a:lnTo>
                    <a:pt x="9288" y="22099"/>
                  </a:lnTo>
                  <a:cubicBezTo>
                    <a:pt x="9360" y="22135"/>
                    <a:pt x="9394" y="22151"/>
                    <a:pt x="9399" y="22151"/>
                  </a:cubicBezTo>
                  <a:cubicBezTo>
                    <a:pt x="9438" y="22151"/>
                    <a:pt x="7998" y="21295"/>
                    <a:pt x="9004" y="20864"/>
                  </a:cubicBezTo>
                  <a:cubicBezTo>
                    <a:pt x="9282" y="20598"/>
                    <a:pt x="9058" y="20168"/>
                    <a:pt x="8713" y="19629"/>
                  </a:cubicBezTo>
                  <a:lnTo>
                    <a:pt x="8713" y="19629"/>
                  </a:lnTo>
                  <a:cubicBezTo>
                    <a:pt x="8771" y="19661"/>
                    <a:pt x="8807" y="19675"/>
                    <a:pt x="8825" y="19675"/>
                  </a:cubicBezTo>
                  <a:cubicBezTo>
                    <a:pt x="8975" y="19675"/>
                    <a:pt x="7963" y="18723"/>
                    <a:pt x="8562" y="18642"/>
                  </a:cubicBezTo>
                  <a:cubicBezTo>
                    <a:pt x="8429" y="18008"/>
                    <a:pt x="8376" y="17716"/>
                    <a:pt x="8365" y="17606"/>
                  </a:cubicBezTo>
                  <a:lnTo>
                    <a:pt x="8365" y="17606"/>
                  </a:lnTo>
                  <a:cubicBezTo>
                    <a:pt x="8378" y="17612"/>
                    <a:pt x="8392" y="17617"/>
                    <a:pt x="8405" y="17622"/>
                  </a:cubicBezTo>
                  <a:lnTo>
                    <a:pt x="8405" y="17622"/>
                  </a:lnTo>
                  <a:cubicBezTo>
                    <a:pt x="8389" y="17581"/>
                    <a:pt x="8375" y="17551"/>
                    <a:pt x="8368" y="17551"/>
                  </a:cubicBezTo>
                  <a:cubicBezTo>
                    <a:pt x="8363" y="17551"/>
                    <a:pt x="8361" y="17567"/>
                    <a:pt x="8365" y="17606"/>
                  </a:cubicBezTo>
                  <a:lnTo>
                    <a:pt x="8365" y="17606"/>
                  </a:lnTo>
                  <a:cubicBezTo>
                    <a:pt x="7740" y="17357"/>
                    <a:pt x="7942" y="17031"/>
                    <a:pt x="8392" y="16644"/>
                  </a:cubicBezTo>
                  <a:cubicBezTo>
                    <a:pt x="8538" y="16293"/>
                    <a:pt x="8895" y="15542"/>
                    <a:pt x="8271" y="15161"/>
                  </a:cubicBezTo>
                  <a:cubicBezTo>
                    <a:pt x="7924" y="14719"/>
                    <a:pt x="8098" y="13681"/>
                    <a:pt x="8119" y="13681"/>
                  </a:cubicBezTo>
                  <a:cubicBezTo>
                    <a:pt x="8119" y="13681"/>
                    <a:pt x="8120" y="13682"/>
                    <a:pt x="8120" y="13684"/>
                  </a:cubicBezTo>
                  <a:cubicBezTo>
                    <a:pt x="8453" y="12769"/>
                    <a:pt x="8417" y="13411"/>
                    <a:pt x="7944" y="12206"/>
                  </a:cubicBezTo>
                  <a:cubicBezTo>
                    <a:pt x="7527" y="11540"/>
                    <a:pt x="8411" y="11062"/>
                    <a:pt x="7751" y="10729"/>
                  </a:cubicBezTo>
                  <a:cubicBezTo>
                    <a:pt x="7363" y="10239"/>
                    <a:pt x="7091" y="10027"/>
                    <a:pt x="7599" y="9772"/>
                  </a:cubicBezTo>
                  <a:lnTo>
                    <a:pt x="7599" y="9772"/>
                  </a:lnTo>
                  <a:cubicBezTo>
                    <a:pt x="7648" y="9787"/>
                    <a:pt x="7691" y="9794"/>
                    <a:pt x="7728" y="9794"/>
                  </a:cubicBezTo>
                  <a:cubicBezTo>
                    <a:pt x="8181" y="9794"/>
                    <a:pt x="7750" y="8760"/>
                    <a:pt x="7499" y="8760"/>
                  </a:cubicBezTo>
                  <a:cubicBezTo>
                    <a:pt x="7469" y="8760"/>
                    <a:pt x="7441" y="8776"/>
                    <a:pt x="7418" y="8810"/>
                  </a:cubicBezTo>
                  <a:cubicBezTo>
                    <a:pt x="7013" y="8052"/>
                    <a:pt x="6740" y="7686"/>
                    <a:pt x="6847" y="7686"/>
                  </a:cubicBezTo>
                  <a:cubicBezTo>
                    <a:pt x="6890" y="7686"/>
                    <a:pt x="6996" y="7746"/>
                    <a:pt x="7181" y="7865"/>
                  </a:cubicBezTo>
                  <a:cubicBezTo>
                    <a:pt x="7569" y="6751"/>
                    <a:pt x="6739" y="7454"/>
                    <a:pt x="6909" y="6957"/>
                  </a:cubicBezTo>
                  <a:cubicBezTo>
                    <a:pt x="7248" y="6249"/>
                    <a:pt x="7266" y="6812"/>
                    <a:pt x="6679" y="6037"/>
                  </a:cubicBezTo>
                  <a:cubicBezTo>
                    <a:pt x="6691" y="5540"/>
                    <a:pt x="6425" y="5201"/>
                    <a:pt x="6576" y="4608"/>
                  </a:cubicBezTo>
                  <a:cubicBezTo>
                    <a:pt x="6939" y="4221"/>
                    <a:pt x="6709" y="3918"/>
                    <a:pt x="6594" y="3161"/>
                  </a:cubicBezTo>
                  <a:cubicBezTo>
                    <a:pt x="6812" y="2550"/>
                    <a:pt x="6431" y="2313"/>
                    <a:pt x="6491" y="1756"/>
                  </a:cubicBezTo>
                  <a:cubicBezTo>
                    <a:pt x="6443" y="1526"/>
                    <a:pt x="6388" y="1302"/>
                    <a:pt x="6310" y="1084"/>
                  </a:cubicBezTo>
                  <a:cubicBezTo>
                    <a:pt x="6237" y="860"/>
                    <a:pt x="6134" y="642"/>
                    <a:pt x="6007" y="437"/>
                  </a:cubicBezTo>
                  <a:cubicBezTo>
                    <a:pt x="5971" y="98"/>
                    <a:pt x="5589" y="43"/>
                    <a:pt x="5383" y="1"/>
                  </a:cubicBezTo>
                  <a:close/>
                </a:path>
              </a:pathLst>
            </a:custGeom>
            <a:solidFill>
              <a:srgbClr val="7781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0;p16">
              <a:extLst>
                <a:ext uri="{FF2B5EF4-FFF2-40B4-BE49-F238E27FC236}">
                  <a16:creationId xmlns:a16="http://schemas.microsoft.com/office/drawing/2014/main" id="{D057C63F-B7A8-836B-6720-231784B3D291}"/>
                </a:ext>
              </a:extLst>
            </p:cNvPr>
            <p:cNvSpPr/>
            <p:nvPr/>
          </p:nvSpPr>
          <p:spPr>
            <a:xfrm>
              <a:off x="216901" y="396380"/>
              <a:ext cx="1162551" cy="4048442"/>
            </a:xfrm>
            <a:custGeom>
              <a:avLst/>
              <a:gdLst/>
              <a:ahLst/>
              <a:cxnLst/>
              <a:rect l="l" t="t" r="r" b="b"/>
              <a:pathLst>
                <a:path w="8059" h="28064" extrusionOk="0">
                  <a:moveTo>
                    <a:pt x="4366" y="1"/>
                  </a:moveTo>
                  <a:cubicBezTo>
                    <a:pt x="4293" y="55"/>
                    <a:pt x="4263" y="110"/>
                    <a:pt x="4202" y="213"/>
                  </a:cubicBezTo>
                  <a:cubicBezTo>
                    <a:pt x="4178" y="249"/>
                    <a:pt x="4148" y="298"/>
                    <a:pt x="4124" y="334"/>
                  </a:cubicBezTo>
                  <a:cubicBezTo>
                    <a:pt x="4087" y="395"/>
                    <a:pt x="4051" y="449"/>
                    <a:pt x="4021" y="503"/>
                  </a:cubicBezTo>
                  <a:cubicBezTo>
                    <a:pt x="3863" y="758"/>
                    <a:pt x="3839" y="788"/>
                    <a:pt x="3730" y="1502"/>
                  </a:cubicBezTo>
                  <a:lnTo>
                    <a:pt x="3712" y="1630"/>
                  </a:lnTo>
                  <a:lnTo>
                    <a:pt x="3627" y="1733"/>
                  </a:lnTo>
                  <a:cubicBezTo>
                    <a:pt x="3476" y="1938"/>
                    <a:pt x="3415" y="2241"/>
                    <a:pt x="3379" y="2550"/>
                  </a:cubicBezTo>
                  <a:cubicBezTo>
                    <a:pt x="3397" y="2580"/>
                    <a:pt x="3415" y="2610"/>
                    <a:pt x="3427" y="2641"/>
                  </a:cubicBezTo>
                  <a:cubicBezTo>
                    <a:pt x="3597" y="2986"/>
                    <a:pt x="3415" y="3319"/>
                    <a:pt x="3258" y="3603"/>
                  </a:cubicBezTo>
                  <a:cubicBezTo>
                    <a:pt x="3149" y="3785"/>
                    <a:pt x="3016" y="4027"/>
                    <a:pt x="3022" y="4179"/>
                  </a:cubicBezTo>
                  <a:lnTo>
                    <a:pt x="3034" y="4699"/>
                  </a:lnTo>
                  <a:lnTo>
                    <a:pt x="2731" y="4717"/>
                  </a:lnTo>
                  <a:cubicBezTo>
                    <a:pt x="2731" y="4754"/>
                    <a:pt x="2743" y="4802"/>
                    <a:pt x="2743" y="4838"/>
                  </a:cubicBezTo>
                  <a:cubicBezTo>
                    <a:pt x="2755" y="5056"/>
                    <a:pt x="2773" y="5323"/>
                    <a:pt x="2749" y="5638"/>
                  </a:cubicBezTo>
                  <a:lnTo>
                    <a:pt x="2719" y="6031"/>
                  </a:lnTo>
                  <a:lnTo>
                    <a:pt x="2489" y="6086"/>
                  </a:lnTo>
                  <a:cubicBezTo>
                    <a:pt x="2489" y="6104"/>
                    <a:pt x="2501" y="6110"/>
                    <a:pt x="2501" y="6116"/>
                  </a:cubicBezTo>
                  <a:cubicBezTo>
                    <a:pt x="2561" y="6291"/>
                    <a:pt x="2658" y="6588"/>
                    <a:pt x="2622" y="6879"/>
                  </a:cubicBezTo>
                  <a:cubicBezTo>
                    <a:pt x="2876" y="7181"/>
                    <a:pt x="2961" y="7575"/>
                    <a:pt x="2852" y="7981"/>
                  </a:cubicBezTo>
                  <a:cubicBezTo>
                    <a:pt x="2743" y="8404"/>
                    <a:pt x="2398" y="8840"/>
                    <a:pt x="1974" y="8949"/>
                  </a:cubicBezTo>
                  <a:cubicBezTo>
                    <a:pt x="1811" y="9131"/>
                    <a:pt x="1841" y="9585"/>
                    <a:pt x="1902" y="9755"/>
                  </a:cubicBezTo>
                  <a:lnTo>
                    <a:pt x="2156" y="9960"/>
                  </a:lnTo>
                  <a:lnTo>
                    <a:pt x="1998" y="10330"/>
                  </a:lnTo>
                  <a:cubicBezTo>
                    <a:pt x="1938" y="10475"/>
                    <a:pt x="1968" y="10614"/>
                    <a:pt x="2035" y="10844"/>
                  </a:cubicBezTo>
                  <a:cubicBezTo>
                    <a:pt x="2119" y="11135"/>
                    <a:pt x="2301" y="11777"/>
                    <a:pt x="1641" y="12195"/>
                  </a:cubicBezTo>
                  <a:cubicBezTo>
                    <a:pt x="1569" y="12388"/>
                    <a:pt x="1581" y="12679"/>
                    <a:pt x="1599" y="12921"/>
                  </a:cubicBezTo>
                  <a:cubicBezTo>
                    <a:pt x="1623" y="13218"/>
                    <a:pt x="1641" y="13569"/>
                    <a:pt x="1423" y="13811"/>
                  </a:cubicBezTo>
                  <a:cubicBezTo>
                    <a:pt x="1320" y="14011"/>
                    <a:pt x="1242" y="14144"/>
                    <a:pt x="1229" y="14205"/>
                  </a:cubicBezTo>
                  <a:cubicBezTo>
                    <a:pt x="1217" y="14235"/>
                    <a:pt x="1217" y="14314"/>
                    <a:pt x="1236" y="14459"/>
                  </a:cubicBezTo>
                  <a:cubicBezTo>
                    <a:pt x="1242" y="14592"/>
                    <a:pt x="1260" y="14768"/>
                    <a:pt x="1266" y="15010"/>
                  </a:cubicBezTo>
                  <a:cubicBezTo>
                    <a:pt x="1569" y="15561"/>
                    <a:pt x="1369" y="15985"/>
                    <a:pt x="1217" y="16324"/>
                  </a:cubicBezTo>
                  <a:cubicBezTo>
                    <a:pt x="1139" y="16505"/>
                    <a:pt x="1054" y="16687"/>
                    <a:pt x="1005" y="16941"/>
                  </a:cubicBezTo>
                  <a:lnTo>
                    <a:pt x="957" y="17214"/>
                  </a:lnTo>
                  <a:lnTo>
                    <a:pt x="703" y="17323"/>
                  </a:lnTo>
                  <a:cubicBezTo>
                    <a:pt x="582" y="17383"/>
                    <a:pt x="485" y="17432"/>
                    <a:pt x="412" y="17468"/>
                  </a:cubicBezTo>
                  <a:cubicBezTo>
                    <a:pt x="570" y="17668"/>
                    <a:pt x="733" y="17952"/>
                    <a:pt x="788" y="18370"/>
                  </a:cubicBezTo>
                  <a:lnTo>
                    <a:pt x="806" y="18491"/>
                  </a:lnTo>
                  <a:lnTo>
                    <a:pt x="763" y="18606"/>
                  </a:lnTo>
                  <a:cubicBezTo>
                    <a:pt x="503" y="19381"/>
                    <a:pt x="539" y="19532"/>
                    <a:pt x="624" y="19878"/>
                  </a:cubicBezTo>
                  <a:lnTo>
                    <a:pt x="715" y="20241"/>
                  </a:lnTo>
                  <a:lnTo>
                    <a:pt x="430" y="20453"/>
                  </a:lnTo>
                  <a:cubicBezTo>
                    <a:pt x="79" y="20713"/>
                    <a:pt x="0" y="20979"/>
                    <a:pt x="7" y="21094"/>
                  </a:cubicBezTo>
                  <a:lnTo>
                    <a:pt x="685" y="20889"/>
                  </a:lnTo>
                  <a:lnTo>
                    <a:pt x="636" y="21645"/>
                  </a:lnTo>
                  <a:cubicBezTo>
                    <a:pt x="612" y="21930"/>
                    <a:pt x="551" y="22160"/>
                    <a:pt x="503" y="22348"/>
                  </a:cubicBezTo>
                  <a:cubicBezTo>
                    <a:pt x="479" y="22433"/>
                    <a:pt x="442" y="22554"/>
                    <a:pt x="442" y="22596"/>
                  </a:cubicBezTo>
                  <a:cubicBezTo>
                    <a:pt x="455" y="22614"/>
                    <a:pt x="491" y="22663"/>
                    <a:pt x="606" y="22729"/>
                  </a:cubicBezTo>
                  <a:lnTo>
                    <a:pt x="999" y="22971"/>
                  </a:lnTo>
                  <a:lnTo>
                    <a:pt x="830" y="23347"/>
                  </a:lnTo>
                  <a:cubicBezTo>
                    <a:pt x="854" y="23431"/>
                    <a:pt x="957" y="23589"/>
                    <a:pt x="1024" y="23698"/>
                  </a:cubicBezTo>
                  <a:cubicBezTo>
                    <a:pt x="1199" y="23964"/>
                    <a:pt x="1454" y="24370"/>
                    <a:pt x="1357" y="24788"/>
                  </a:cubicBezTo>
                  <a:cubicBezTo>
                    <a:pt x="1569" y="25339"/>
                    <a:pt x="1714" y="25672"/>
                    <a:pt x="1944" y="26083"/>
                  </a:cubicBezTo>
                  <a:cubicBezTo>
                    <a:pt x="1992" y="26150"/>
                    <a:pt x="2029" y="26223"/>
                    <a:pt x="2077" y="26301"/>
                  </a:cubicBezTo>
                  <a:cubicBezTo>
                    <a:pt x="2422" y="26913"/>
                    <a:pt x="3076" y="28051"/>
                    <a:pt x="3585" y="28051"/>
                  </a:cubicBezTo>
                  <a:cubicBezTo>
                    <a:pt x="3611" y="28051"/>
                    <a:pt x="3639" y="28046"/>
                    <a:pt x="3678" y="28046"/>
                  </a:cubicBezTo>
                  <a:cubicBezTo>
                    <a:pt x="3711" y="28046"/>
                    <a:pt x="3750" y="28049"/>
                    <a:pt x="3803" y="28063"/>
                  </a:cubicBezTo>
                  <a:cubicBezTo>
                    <a:pt x="5165" y="27458"/>
                    <a:pt x="6364" y="26434"/>
                    <a:pt x="7090" y="25272"/>
                  </a:cubicBezTo>
                  <a:cubicBezTo>
                    <a:pt x="7344" y="24866"/>
                    <a:pt x="7532" y="24467"/>
                    <a:pt x="7653" y="24061"/>
                  </a:cubicBezTo>
                  <a:lnTo>
                    <a:pt x="7665" y="24007"/>
                  </a:lnTo>
                  <a:lnTo>
                    <a:pt x="7690" y="23958"/>
                  </a:lnTo>
                  <a:cubicBezTo>
                    <a:pt x="7786" y="23764"/>
                    <a:pt x="7901" y="23589"/>
                    <a:pt x="7998" y="23431"/>
                  </a:cubicBezTo>
                  <a:cubicBezTo>
                    <a:pt x="8016" y="23395"/>
                    <a:pt x="8041" y="23365"/>
                    <a:pt x="8059" y="23323"/>
                  </a:cubicBezTo>
                  <a:lnTo>
                    <a:pt x="6666" y="23310"/>
                  </a:lnTo>
                  <a:lnTo>
                    <a:pt x="7805" y="22529"/>
                  </a:lnTo>
                  <a:cubicBezTo>
                    <a:pt x="7744" y="22354"/>
                    <a:pt x="7683" y="22112"/>
                    <a:pt x="7677" y="21773"/>
                  </a:cubicBezTo>
                  <a:cubicBezTo>
                    <a:pt x="7363" y="21518"/>
                    <a:pt x="6987" y="21107"/>
                    <a:pt x="7042" y="20616"/>
                  </a:cubicBezTo>
                  <a:cubicBezTo>
                    <a:pt x="7060" y="20410"/>
                    <a:pt x="7169" y="20144"/>
                    <a:pt x="7502" y="19932"/>
                  </a:cubicBezTo>
                  <a:cubicBezTo>
                    <a:pt x="7453" y="19823"/>
                    <a:pt x="7357" y="19629"/>
                    <a:pt x="7181" y="19357"/>
                  </a:cubicBezTo>
                  <a:lnTo>
                    <a:pt x="6103" y="17643"/>
                  </a:lnTo>
                  <a:lnTo>
                    <a:pt x="6800" y="18019"/>
                  </a:lnTo>
                  <a:cubicBezTo>
                    <a:pt x="6806" y="18007"/>
                    <a:pt x="6806" y="17995"/>
                    <a:pt x="6812" y="17983"/>
                  </a:cubicBezTo>
                  <a:cubicBezTo>
                    <a:pt x="6836" y="17934"/>
                    <a:pt x="6860" y="17892"/>
                    <a:pt x="6890" y="17843"/>
                  </a:cubicBezTo>
                  <a:cubicBezTo>
                    <a:pt x="6842" y="17650"/>
                    <a:pt x="6818" y="17504"/>
                    <a:pt x="6800" y="17401"/>
                  </a:cubicBezTo>
                  <a:cubicBezTo>
                    <a:pt x="6545" y="17238"/>
                    <a:pt x="6394" y="17038"/>
                    <a:pt x="6358" y="16796"/>
                  </a:cubicBezTo>
                  <a:cubicBezTo>
                    <a:pt x="6285" y="16330"/>
                    <a:pt x="6624" y="15979"/>
                    <a:pt x="6860" y="15767"/>
                  </a:cubicBezTo>
                  <a:cubicBezTo>
                    <a:pt x="7078" y="15222"/>
                    <a:pt x="7018" y="15119"/>
                    <a:pt x="6902" y="15052"/>
                  </a:cubicBezTo>
                  <a:lnTo>
                    <a:pt x="6818" y="14998"/>
                  </a:lnTo>
                  <a:lnTo>
                    <a:pt x="6757" y="14925"/>
                  </a:lnTo>
                  <a:cubicBezTo>
                    <a:pt x="6273" y="14283"/>
                    <a:pt x="6467" y="13072"/>
                    <a:pt x="6557" y="12891"/>
                  </a:cubicBezTo>
                  <a:cubicBezTo>
                    <a:pt x="6618" y="12739"/>
                    <a:pt x="6660" y="12630"/>
                    <a:pt x="6691" y="12558"/>
                  </a:cubicBezTo>
                  <a:cubicBezTo>
                    <a:pt x="6624" y="12431"/>
                    <a:pt x="6515" y="12225"/>
                    <a:pt x="6382" y="11886"/>
                  </a:cubicBezTo>
                  <a:cubicBezTo>
                    <a:pt x="6079" y="11371"/>
                    <a:pt x="6243" y="10899"/>
                    <a:pt x="6333" y="10645"/>
                  </a:cubicBezTo>
                  <a:cubicBezTo>
                    <a:pt x="6333" y="10632"/>
                    <a:pt x="6345" y="10620"/>
                    <a:pt x="6345" y="10614"/>
                  </a:cubicBezTo>
                  <a:lnTo>
                    <a:pt x="6303" y="10596"/>
                  </a:lnTo>
                  <a:lnTo>
                    <a:pt x="6230" y="10505"/>
                  </a:lnTo>
                  <a:cubicBezTo>
                    <a:pt x="6176" y="10445"/>
                    <a:pt x="6140" y="10390"/>
                    <a:pt x="6091" y="10342"/>
                  </a:cubicBezTo>
                  <a:cubicBezTo>
                    <a:pt x="5861" y="10051"/>
                    <a:pt x="5619" y="9749"/>
                    <a:pt x="5698" y="9361"/>
                  </a:cubicBezTo>
                  <a:cubicBezTo>
                    <a:pt x="5752" y="9131"/>
                    <a:pt x="5903" y="8968"/>
                    <a:pt x="6043" y="8871"/>
                  </a:cubicBezTo>
                  <a:lnTo>
                    <a:pt x="5843" y="8501"/>
                  </a:lnTo>
                  <a:cubicBezTo>
                    <a:pt x="5698" y="8229"/>
                    <a:pt x="5571" y="8011"/>
                    <a:pt x="5474" y="7835"/>
                  </a:cubicBezTo>
                  <a:cubicBezTo>
                    <a:pt x="5231" y="7412"/>
                    <a:pt x="5092" y="7175"/>
                    <a:pt x="5268" y="6873"/>
                  </a:cubicBezTo>
                  <a:cubicBezTo>
                    <a:pt x="5286" y="6842"/>
                    <a:pt x="5298" y="6818"/>
                    <a:pt x="5322" y="6800"/>
                  </a:cubicBezTo>
                  <a:cubicBezTo>
                    <a:pt x="5238" y="6637"/>
                    <a:pt x="5231" y="6443"/>
                    <a:pt x="5304" y="6231"/>
                  </a:cubicBezTo>
                  <a:lnTo>
                    <a:pt x="5316" y="6201"/>
                  </a:lnTo>
                  <a:lnTo>
                    <a:pt x="5328" y="6170"/>
                  </a:lnTo>
                  <a:cubicBezTo>
                    <a:pt x="5353" y="6140"/>
                    <a:pt x="5365" y="6104"/>
                    <a:pt x="5383" y="6074"/>
                  </a:cubicBezTo>
                  <a:cubicBezTo>
                    <a:pt x="5322" y="5995"/>
                    <a:pt x="5244" y="5910"/>
                    <a:pt x="5165" y="5801"/>
                  </a:cubicBezTo>
                  <a:lnTo>
                    <a:pt x="5050" y="5656"/>
                  </a:lnTo>
                  <a:lnTo>
                    <a:pt x="5056" y="5474"/>
                  </a:lnTo>
                  <a:cubicBezTo>
                    <a:pt x="5056" y="5347"/>
                    <a:pt x="5032" y="5208"/>
                    <a:pt x="4995" y="5056"/>
                  </a:cubicBezTo>
                  <a:cubicBezTo>
                    <a:pt x="4935" y="4760"/>
                    <a:pt x="4850" y="4396"/>
                    <a:pt x="4971" y="3924"/>
                  </a:cubicBezTo>
                  <a:lnTo>
                    <a:pt x="5001" y="3791"/>
                  </a:lnTo>
                  <a:lnTo>
                    <a:pt x="5092" y="3694"/>
                  </a:lnTo>
                  <a:cubicBezTo>
                    <a:pt x="5171" y="3609"/>
                    <a:pt x="5171" y="3603"/>
                    <a:pt x="5086" y="3228"/>
                  </a:cubicBezTo>
                  <a:cubicBezTo>
                    <a:pt x="5056" y="3077"/>
                    <a:pt x="5014" y="2895"/>
                    <a:pt x="4983" y="2683"/>
                  </a:cubicBezTo>
                  <a:lnTo>
                    <a:pt x="4959" y="2550"/>
                  </a:lnTo>
                  <a:lnTo>
                    <a:pt x="5001" y="2429"/>
                  </a:lnTo>
                  <a:cubicBezTo>
                    <a:pt x="5074" y="2241"/>
                    <a:pt x="5044" y="2150"/>
                    <a:pt x="4983" y="1944"/>
                  </a:cubicBezTo>
                  <a:cubicBezTo>
                    <a:pt x="4929" y="1763"/>
                    <a:pt x="4850" y="1533"/>
                    <a:pt x="4868" y="1218"/>
                  </a:cubicBezTo>
                  <a:cubicBezTo>
                    <a:pt x="4832" y="1036"/>
                    <a:pt x="4783" y="867"/>
                    <a:pt x="4723" y="697"/>
                  </a:cubicBezTo>
                  <a:cubicBezTo>
                    <a:pt x="4656" y="503"/>
                    <a:pt x="4572" y="328"/>
                    <a:pt x="4469" y="152"/>
                  </a:cubicBezTo>
                  <a:lnTo>
                    <a:pt x="4408" y="55"/>
                  </a:lnTo>
                  <a:lnTo>
                    <a:pt x="4396" y="7"/>
                  </a:lnTo>
                  <a:cubicBezTo>
                    <a:pt x="4390" y="7"/>
                    <a:pt x="4378" y="1"/>
                    <a:pt x="4366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161;p16">
            <a:extLst>
              <a:ext uri="{FF2B5EF4-FFF2-40B4-BE49-F238E27FC236}">
                <a16:creationId xmlns:a16="http://schemas.microsoft.com/office/drawing/2014/main" id="{E3C6A56E-7836-EC44-D738-1184FA868FC1}"/>
              </a:ext>
            </a:extLst>
          </p:cNvPr>
          <p:cNvGrpSpPr/>
          <p:nvPr/>
        </p:nvGrpSpPr>
        <p:grpSpPr>
          <a:xfrm flipH="1">
            <a:off x="8204343" y="1491798"/>
            <a:ext cx="1170951" cy="3659288"/>
            <a:chOff x="-28822" y="621287"/>
            <a:chExt cx="1484095" cy="4637881"/>
          </a:xfrm>
        </p:grpSpPr>
        <p:grpSp>
          <p:nvGrpSpPr>
            <p:cNvPr id="47" name="Google Shape;162;p16">
              <a:extLst>
                <a:ext uri="{FF2B5EF4-FFF2-40B4-BE49-F238E27FC236}">
                  <a16:creationId xmlns:a16="http://schemas.microsoft.com/office/drawing/2014/main" id="{B1732D05-6C47-FB3B-10D4-2E89BD53CE83}"/>
                </a:ext>
              </a:extLst>
            </p:cNvPr>
            <p:cNvGrpSpPr/>
            <p:nvPr/>
          </p:nvGrpSpPr>
          <p:grpSpPr>
            <a:xfrm>
              <a:off x="-28822" y="621287"/>
              <a:ext cx="1484095" cy="4637881"/>
              <a:chOff x="96303" y="343149"/>
              <a:chExt cx="1484095" cy="4637881"/>
            </a:xfrm>
          </p:grpSpPr>
          <p:sp>
            <p:nvSpPr>
              <p:cNvPr id="49" name="Google Shape;163;p16">
                <a:extLst>
                  <a:ext uri="{FF2B5EF4-FFF2-40B4-BE49-F238E27FC236}">
                    <a16:creationId xmlns:a16="http://schemas.microsoft.com/office/drawing/2014/main" id="{1C3D9304-652C-8654-A110-86221807E21C}"/>
                  </a:ext>
                </a:extLst>
              </p:cNvPr>
              <p:cNvSpPr/>
              <p:nvPr/>
            </p:nvSpPr>
            <p:spPr>
              <a:xfrm>
                <a:off x="757575" y="4186027"/>
                <a:ext cx="184358" cy="795003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5511" extrusionOk="0">
                    <a:moveTo>
                      <a:pt x="1054" y="1"/>
                    </a:moveTo>
                    <a:cubicBezTo>
                      <a:pt x="987" y="1"/>
                      <a:pt x="908" y="7"/>
                      <a:pt x="842" y="7"/>
                    </a:cubicBezTo>
                    <a:cubicBezTo>
                      <a:pt x="636" y="13"/>
                      <a:pt x="424" y="31"/>
                      <a:pt x="218" y="31"/>
                    </a:cubicBezTo>
                    <a:cubicBezTo>
                      <a:pt x="200" y="1406"/>
                      <a:pt x="127" y="2780"/>
                      <a:pt x="67" y="4148"/>
                    </a:cubicBezTo>
                    <a:lnTo>
                      <a:pt x="0" y="5510"/>
                    </a:lnTo>
                    <a:lnTo>
                      <a:pt x="36" y="5510"/>
                    </a:lnTo>
                    <a:cubicBezTo>
                      <a:pt x="454" y="5504"/>
                      <a:pt x="866" y="5492"/>
                      <a:pt x="1278" y="5486"/>
                    </a:cubicBezTo>
                    <a:lnTo>
                      <a:pt x="1169" y="4354"/>
                    </a:lnTo>
                    <a:cubicBezTo>
                      <a:pt x="1120" y="3961"/>
                      <a:pt x="1078" y="3543"/>
                      <a:pt x="1108" y="3131"/>
                    </a:cubicBezTo>
                    <a:cubicBezTo>
                      <a:pt x="1120" y="2937"/>
                      <a:pt x="1144" y="2750"/>
                      <a:pt x="1126" y="2550"/>
                    </a:cubicBezTo>
                    <a:cubicBezTo>
                      <a:pt x="1114" y="2356"/>
                      <a:pt x="1048" y="2156"/>
                      <a:pt x="1017" y="1963"/>
                    </a:cubicBezTo>
                    <a:cubicBezTo>
                      <a:pt x="969" y="1660"/>
                      <a:pt x="1005" y="1357"/>
                      <a:pt x="1029" y="1054"/>
                    </a:cubicBezTo>
                    <a:cubicBezTo>
                      <a:pt x="1054" y="703"/>
                      <a:pt x="1054" y="346"/>
                      <a:pt x="1054" y="1"/>
                    </a:cubicBezTo>
                    <a:close/>
                  </a:path>
                </a:pathLst>
              </a:custGeom>
              <a:solidFill>
                <a:srgbClr val="8A71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4;p16">
                <a:extLst>
                  <a:ext uri="{FF2B5EF4-FFF2-40B4-BE49-F238E27FC236}">
                    <a16:creationId xmlns:a16="http://schemas.microsoft.com/office/drawing/2014/main" id="{C2945E88-5C39-6386-20E2-D4FD4A47A22B}"/>
                  </a:ext>
                </a:extLst>
              </p:cNvPr>
              <p:cNvSpPr/>
              <p:nvPr/>
            </p:nvSpPr>
            <p:spPr>
              <a:xfrm>
                <a:off x="96303" y="343149"/>
                <a:ext cx="1484095" cy="4207991"/>
              </a:xfrm>
              <a:custGeom>
                <a:avLst/>
                <a:gdLst/>
                <a:ahLst/>
                <a:cxnLst/>
                <a:rect l="l" t="t" r="r" b="b"/>
                <a:pathLst>
                  <a:path w="10288" h="29170" extrusionOk="0">
                    <a:moveTo>
                      <a:pt x="8405" y="17622"/>
                    </a:moveTo>
                    <a:lnTo>
                      <a:pt x="8405" y="17622"/>
                    </a:lnTo>
                    <a:cubicBezTo>
                      <a:pt x="8438" y="17705"/>
                      <a:pt x="8480" y="17832"/>
                      <a:pt x="8491" y="17832"/>
                    </a:cubicBezTo>
                    <a:cubicBezTo>
                      <a:pt x="8498" y="17832"/>
                      <a:pt x="8492" y="17783"/>
                      <a:pt x="8465" y="17643"/>
                    </a:cubicBezTo>
                    <a:cubicBezTo>
                      <a:pt x="8444" y="17636"/>
                      <a:pt x="8424" y="17629"/>
                      <a:pt x="8405" y="17622"/>
                    </a:cubicBezTo>
                    <a:close/>
                    <a:moveTo>
                      <a:pt x="5383" y="1"/>
                    </a:moveTo>
                    <a:cubicBezTo>
                      <a:pt x="4960" y="182"/>
                      <a:pt x="4911" y="394"/>
                      <a:pt x="4766" y="618"/>
                    </a:cubicBezTo>
                    <a:cubicBezTo>
                      <a:pt x="4475" y="1084"/>
                      <a:pt x="4439" y="1036"/>
                      <a:pt x="4294" y="1980"/>
                    </a:cubicBezTo>
                    <a:cubicBezTo>
                      <a:pt x="4003" y="2374"/>
                      <a:pt x="3961" y="2907"/>
                      <a:pt x="3912" y="3367"/>
                    </a:cubicBezTo>
                    <a:cubicBezTo>
                      <a:pt x="4402" y="3434"/>
                      <a:pt x="3567" y="4118"/>
                      <a:pt x="3591" y="4765"/>
                    </a:cubicBezTo>
                    <a:cubicBezTo>
                      <a:pt x="3125" y="4784"/>
                      <a:pt x="3385" y="5310"/>
                      <a:pt x="3325" y="6176"/>
                    </a:cubicBezTo>
                    <a:cubicBezTo>
                      <a:pt x="2538" y="6352"/>
                      <a:pt x="3555" y="7175"/>
                      <a:pt x="3095" y="7593"/>
                    </a:cubicBezTo>
                    <a:cubicBezTo>
                      <a:pt x="3904" y="8061"/>
                      <a:pt x="3258" y="9004"/>
                      <a:pt x="2881" y="9004"/>
                    </a:cubicBezTo>
                    <a:cubicBezTo>
                      <a:pt x="2878" y="9004"/>
                      <a:pt x="2874" y="9004"/>
                      <a:pt x="2871" y="9004"/>
                    </a:cubicBezTo>
                    <a:cubicBezTo>
                      <a:pt x="2229" y="9379"/>
                      <a:pt x="2429" y="10535"/>
                      <a:pt x="2622" y="10687"/>
                    </a:cubicBezTo>
                    <a:cubicBezTo>
                      <a:pt x="2314" y="11425"/>
                      <a:pt x="3161" y="11988"/>
                      <a:pt x="2374" y="12364"/>
                    </a:cubicBezTo>
                    <a:cubicBezTo>
                      <a:pt x="1975" y="12957"/>
                      <a:pt x="2356" y="13902"/>
                      <a:pt x="2126" y="14047"/>
                    </a:cubicBezTo>
                    <a:cubicBezTo>
                      <a:pt x="1690" y="14864"/>
                      <a:pt x="1841" y="14555"/>
                      <a:pt x="1872" y="15724"/>
                    </a:cubicBezTo>
                    <a:cubicBezTo>
                      <a:pt x="2277" y="16329"/>
                      <a:pt x="1775" y="16559"/>
                      <a:pt x="1624" y="17407"/>
                    </a:cubicBezTo>
                    <a:cubicBezTo>
                      <a:pt x="1" y="18146"/>
                      <a:pt x="1260" y="17867"/>
                      <a:pt x="1400" y="18993"/>
                    </a:cubicBezTo>
                    <a:cubicBezTo>
                      <a:pt x="1079" y="19944"/>
                      <a:pt x="1151" y="20174"/>
                      <a:pt x="1248" y="20592"/>
                    </a:cubicBezTo>
                    <a:cubicBezTo>
                      <a:pt x="332" y="21280"/>
                      <a:pt x="536" y="22208"/>
                      <a:pt x="1090" y="22208"/>
                    </a:cubicBezTo>
                    <a:cubicBezTo>
                      <a:pt x="1140" y="22208"/>
                      <a:pt x="1193" y="22200"/>
                      <a:pt x="1248" y="22184"/>
                    </a:cubicBezTo>
                    <a:lnTo>
                      <a:pt x="1248" y="22184"/>
                    </a:lnTo>
                    <a:cubicBezTo>
                      <a:pt x="1200" y="22947"/>
                      <a:pt x="727" y="23292"/>
                      <a:pt x="1472" y="23758"/>
                    </a:cubicBezTo>
                    <a:cubicBezTo>
                      <a:pt x="1248" y="24255"/>
                      <a:pt x="2241" y="24933"/>
                      <a:pt x="1926" y="25369"/>
                    </a:cubicBezTo>
                    <a:cubicBezTo>
                      <a:pt x="2187" y="26041"/>
                      <a:pt x="2344" y="26440"/>
                      <a:pt x="2629" y="26937"/>
                    </a:cubicBezTo>
                    <a:cubicBezTo>
                      <a:pt x="3129" y="27798"/>
                      <a:pt x="3834" y="29170"/>
                      <a:pt x="4721" y="29170"/>
                    </a:cubicBezTo>
                    <a:cubicBezTo>
                      <a:pt x="4843" y="29170"/>
                      <a:pt x="4969" y="29143"/>
                      <a:pt x="5099" y="29086"/>
                    </a:cubicBezTo>
                    <a:cubicBezTo>
                      <a:pt x="6528" y="28450"/>
                      <a:pt x="7829" y="27367"/>
                      <a:pt x="8635" y="26089"/>
                    </a:cubicBezTo>
                    <a:cubicBezTo>
                      <a:pt x="8895" y="25665"/>
                      <a:pt x="9101" y="25217"/>
                      <a:pt x="9246" y="24757"/>
                    </a:cubicBezTo>
                    <a:cubicBezTo>
                      <a:pt x="9670" y="23958"/>
                      <a:pt x="10287" y="23352"/>
                      <a:pt x="9440" y="23346"/>
                    </a:cubicBezTo>
                    <a:cubicBezTo>
                      <a:pt x="9712" y="23159"/>
                      <a:pt x="9246" y="23165"/>
                      <a:pt x="9288" y="22099"/>
                    </a:cubicBezTo>
                    <a:lnTo>
                      <a:pt x="9288" y="22099"/>
                    </a:lnTo>
                    <a:cubicBezTo>
                      <a:pt x="9360" y="22135"/>
                      <a:pt x="9394" y="22151"/>
                      <a:pt x="9399" y="22151"/>
                    </a:cubicBezTo>
                    <a:cubicBezTo>
                      <a:pt x="9438" y="22151"/>
                      <a:pt x="7998" y="21295"/>
                      <a:pt x="9004" y="20864"/>
                    </a:cubicBezTo>
                    <a:cubicBezTo>
                      <a:pt x="9282" y="20598"/>
                      <a:pt x="9058" y="20168"/>
                      <a:pt x="8713" y="19629"/>
                    </a:cubicBezTo>
                    <a:lnTo>
                      <a:pt x="8713" y="19629"/>
                    </a:lnTo>
                    <a:cubicBezTo>
                      <a:pt x="8771" y="19661"/>
                      <a:pt x="8807" y="19675"/>
                      <a:pt x="8825" y="19675"/>
                    </a:cubicBezTo>
                    <a:cubicBezTo>
                      <a:pt x="8975" y="19675"/>
                      <a:pt x="7963" y="18723"/>
                      <a:pt x="8562" y="18642"/>
                    </a:cubicBezTo>
                    <a:cubicBezTo>
                      <a:pt x="8429" y="18008"/>
                      <a:pt x="8376" y="17716"/>
                      <a:pt x="8365" y="17606"/>
                    </a:cubicBezTo>
                    <a:lnTo>
                      <a:pt x="8365" y="17606"/>
                    </a:lnTo>
                    <a:cubicBezTo>
                      <a:pt x="8378" y="17612"/>
                      <a:pt x="8392" y="17617"/>
                      <a:pt x="8405" y="17622"/>
                    </a:cubicBezTo>
                    <a:lnTo>
                      <a:pt x="8405" y="17622"/>
                    </a:lnTo>
                    <a:cubicBezTo>
                      <a:pt x="8389" y="17581"/>
                      <a:pt x="8375" y="17551"/>
                      <a:pt x="8368" y="17551"/>
                    </a:cubicBezTo>
                    <a:cubicBezTo>
                      <a:pt x="8363" y="17551"/>
                      <a:pt x="8361" y="17567"/>
                      <a:pt x="8365" y="17606"/>
                    </a:cubicBezTo>
                    <a:lnTo>
                      <a:pt x="8365" y="17606"/>
                    </a:lnTo>
                    <a:cubicBezTo>
                      <a:pt x="7740" y="17357"/>
                      <a:pt x="7942" y="17031"/>
                      <a:pt x="8392" y="16644"/>
                    </a:cubicBezTo>
                    <a:cubicBezTo>
                      <a:pt x="8538" y="16293"/>
                      <a:pt x="8895" y="15542"/>
                      <a:pt x="8271" y="15161"/>
                    </a:cubicBezTo>
                    <a:cubicBezTo>
                      <a:pt x="7924" y="14719"/>
                      <a:pt x="8098" y="13681"/>
                      <a:pt x="8119" y="13681"/>
                    </a:cubicBezTo>
                    <a:cubicBezTo>
                      <a:pt x="8119" y="13681"/>
                      <a:pt x="8120" y="13682"/>
                      <a:pt x="8120" y="13684"/>
                    </a:cubicBezTo>
                    <a:cubicBezTo>
                      <a:pt x="8453" y="12769"/>
                      <a:pt x="8417" y="13411"/>
                      <a:pt x="7944" y="12206"/>
                    </a:cubicBezTo>
                    <a:cubicBezTo>
                      <a:pt x="7527" y="11540"/>
                      <a:pt x="8411" y="11062"/>
                      <a:pt x="7751" y="10729"/>
                    </a:cubicBezTo>
                    <a:cubicBezTo>
                      <a:pt x="7363" y="10239"/>
                      <a:pt x="7091" y="10027"/>
                      <a:pt x="7599" y="9772"/>
                    </a:cubicBezTo>
                    <a:lnTo>
                      <a:pt x="7599" y="9772"/>
                    </a:lnTo>
                    <a:cubicBezTo>
                      <a:pt x="7648" y="9787"/>
                      <a:pt x="7691" y="9794"/>
                      <a:pt x="7728" y="9794"/>
                    </a:cubicBezTo>
                    <a:cubicBezTo>
                      <a:pt x="8181" y="9794"/>
                      <a:pt x="7750" y="8760"/>
                      <a:pt x="7499" y="8760"/>
                    </a:cubicBezTo>
                    <a:cubicBezTo>
                      <a:pt x="7469" y="8760"/>
                      <a:pt x="7441" y="8776"/>
                      <a:pt x="7418" y="8810"/>
                    </a:cubicBezTo>
                    <a:cubicBezTo>
                      <a:pt x="7013" y="8052"/>
                      <a:pt x="6740" y="7686"/>
                      <a:pt x="6847" y="7686"/>
                    </a:cubicBezTo>
                    <a:cubicBezTo>
                      <a:pt x="6890" y="7686"/>
                      <a:pt x="6996" y="7746"/>
                      <a:pt x="7181" y="7865"/>
                    </a:cubicBezTo>
                    <a:cubicBezTo>
                      <a:pt x="7569" y="6751"/>
                      <a:pt x="6739" y="7454"/>
                      <a:pt x="6909" y="6957"/>
                    </a:cubicBezTo>
                    <a:cubicBezTo>
                      <a:pt x="7248" y="6249"/>
                      <a:pt x="7266" y="6812"/>
                      <a:pt x="6679" y="6037"/>
                    </a:cubicBezTo>
                    <a:cubicBezTo>
                      <a:pt x="6691" y="5540"/>
                      <a:pt x="6425" y="5201"/>
                      <a:pt x="6576" y="4608"/>
                    </a:cubicBezTo>
                    <a:cubicBezTo>
                      <a:pt x="6939" y="4221"/>
                      <a:pt x="6709" y="3918"/>
                      <a:pt x="6594" y="3161"/>
                    </a:cubicBezTo>
                    <a:cubicBezTo>
                      <a:pt x="6812" y="2550"/>
                      <a:pt x="6431" y="2313"/>
                      <a:pt x="6491" y="1756"/>
                    </a:cubicBezTo>
                    <a:cubicBezTo>
                      <a:pt x="6443" y="1526"/>
                      <a:pt x="6388" y="1302"/>
                      <a:pt x="6310" y="1084"/>
                    </a:cubicBezTo>
                    <a:cubicBezTo>
                      <a:pt x="6237" y="860"/>
                      <a:pt x="6134" y="642"/>
                      <a:pt x="6007" y="437"/>
                    </a:cubicBezTo>
                    <a:cubicBezTo>
                      <a:pt x="5971" y="98"/>
                      <a:pt x="5589" y="43"/>
                      <a:pt x="5383" y="1"/>
                    </a:cubicBezTo>
                    <a:close/>
                  </a:path>
                </a:pathLst>
              </a:custGeom>
              <a:solidFill>
                <a:srgbClr val="B5C2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5;p16">
                <a:extLst>
                  <a:ext uri="{FF2B5EF4-FFF2-40B4-BE49-F238E27FC236}">
                    <a16:creationId xmlns:a16="http://schemas.microsoft.com/office/drawing/2014/main" id="{2C81281D-A8D7-EFE1-C738-8669B2DBD7E6}"/>
                  </a:ext>
                </a:extLst>
              </p:cNvPr>
              <p:cNvSpPr/>
              <p:nvPr/>
            </p:nvSpPr>
            <p:spPr>
              <a:xfrm>
                <a:off x="216901" y="396380"/>
                <a:ext cx="1162551" cy="4048442"/>
              </a:xfrm>
              <a:custGeom>
                <a:avLst/>
                <a:gdLst/>
                <a:ahLst/>
                <a:cxnLst/>
                <a:rect l="l" t="t" r="r" b="b"/>
                <a:pathLst>
                  <a:path w="8059" h="28064" extrusionOk="0">
                    <a:moveTo>
                      <a:pt x="4366" y="1"/>
                    </a:moveTo>
                    <a:cubicBezTo>
                      <a:pt x="4293" y="55"/>
                      <a:pt x="4263" y="110"/>
                      <a:pt x="4202" y="213"/>
                    </a:cubicBezTo>
                    <a:cubicBezTo>
                      <a:pt x="4178" y="249"/>
                      <a:pt x="4148" y="298"/>
                      <a:pt x="4124" y="334"/>
                    </a:cubicBezTo>
                    <a:cubicBezTo>
                      <a:pt x="4087" y="395"/>
                      <a:pt x="4051" y="449"/>
                      <a:pt x="4021" y="503"/>
                    </a:cubicBezTo>
                    <a:cubicBezTo>
                      <a:pt x="3863" y="758"/>
                      <a:pt x="3839" y="788"/>
                      <a:pt x="3730" y="1502"/>
                    </a:cubicBezTo>
                    <a:lnTo>
                      <a:pt x="3712" y="1630"/>
                    </a:lnTo>
                    <a:lnTo>
                      <a:pt x="3627" y="1733"/>
                    </a:lnTo>
                    <a:cubicBezTo>
                      <a:pt x="3476" y="1938"/>
                      <a:pt x="3415" y="2241"/>
                      <a:pt x="3379" y="2550"/>
                    </a:cubicBezTo>
                    <a:cubicBezTo>
                      <a:pt x="3397" y="2580"/>
                      <a:pt x="3415" y="2610"/>
                      <a:pt x="3427" y="2641"/>
                    </a:cubicBezTo>
                    <a:cubicBezTo>
                      <a:pt x="3597" y="2986"/>
                      <a:pt x="3415" y="3319"/>
                      <a:pt x="3258" y="3603"/>
                    </a:cubicBezTo>
                    <a:cubicBezTo>
                      <a:pt x="3149" y="3785"/>
                      <a:pt x="3016" y="4027"/>
                      <a:pt x="3022" y="4179"/>
                    </a:cubicBezTo>
                    <a:lnTo>
                      <a:pt x="3034" y="4699"/>
                    </a:lnTo>
                    <a:lnTo>
                      <a:pt x="2731" y="4717"/>
                    </a:lnTo>
                    <a:cubicBezTo>
                      <a:pt x="2731" y="4754"/>
                      <a:pt x="2743" y="4802"/>
                      <a:pt x="2743" y="4838"/>
                    </a:cubicBezTo>
                    <a:cubicBezTo>
                      <a:pt x="2755" y="5056"/>
                      <a:pt x="2773" y="5323"/>
                      <a:pt x="2749" y="5638"/>
                    </a:cubicBezTo>
                    <a:lnTo>
                      <a:pt x="2719" y="6031"/>
                    </a:lnTo>
                    <a:lnTo>
                      <a:pt x="2489" y="6086"/>
                    </a:lnTo>
                    <a:cubicBezTo>
                      <a:pt x="2489" y="6104"/>
                      <a:pt x="2501" y="6110"/>
                      <a:pt x="2501" y="6116"/>
                    </a:cubicBezTo>
                    <a:cubicBezTo>
                      <a:pt x="2561" y="6291"/>
                      <a:pt x="2658" y="6588"/>
                      <a:pt x="2622" y="6879"/>
                    </a:cubicBezTo>
                    <a:cubicBezTo>
                      <a:pt x="2876" y="7181"/>
                      <a:pt x="2961" y="7575"/>
                      <a:pt x="2852" y="7981"/>
                    </a:cubicBezTo>
                    <a:cubicBezTo>
                      <a:pt x="2743" y="8404"/>
                      <a:pt x="2398" y="8840"/>
                      <a:pt x="1974" y="8949"/>
                    </a:cubicBezTo>
                    <a:cubicBezTo>
                      <a:pt x="1811" y="9131"/>
                      <a:pt x="1841" y="9585"/>
                      <a:pt x="1902" y="9755"/>
                    </a:cubicBezTo>
                    <a:lnTo>
                      <a:pt x="2156" y="9960"/>
                    </a:lnTo>
                    <a:lnTo>
                      <a:pt x="1998" y="10330"/>
                    </a:lnTo>
                    <a:cubicBezTo>
                      <a:pt x="1938" y="10475"/>
                      <a:pt x="1968" y="10614"/>
                      <a:pt x="2035" y="10844"/>
                    </a:cubicBezTo>
                    <a:cubicBezTo>
                      <a:pt x="2119" y="11135"/>
                      <a:pt x="2301" y="11777"/>
                      <a:pt x="1641" y="12195"/>
                    </a:cubicBezTo>
                    <a:cubicBezTo>
                      <a:pt x="1569" y="12388"/>
                      <a:pt x="1581" y="12679"/>
                      <a:pt x="1599" y="12921"/>
                    </a:cubicBezTo>
                    <a:cubicBezTo>
                      <a:pt x="1623" y="13218"/>
                      <a:pt x="1641" y="13569"/>
                      <a:pt x="1423" y="13811"/>
                    </a:cubicBezTo>
                    <a:cubicBezTo>
                      <a:pt x="1320" y="14011"/>
                      <a:pt x="1242" y="14144"/>
                      <a:pt x="1229" y="14205"/>
                    </a:cubicBezTo>
                    <a:cubicBezTo>
                      <a:pt x="1217" y="14235"/>
                      <a:pt x="1217" y="14314"/>
                      <a:pt x="1236" y="14459"/>
                    </a:cubicBezTo>
                    <a:cubicBezTo>
                      <a:pt x="1242" y="14592"/>
                      <a:pt x="1260" y="14768"/>
                      <a:pt x="1266" y="15010"/>
                    </a:cubicBezTo>
                    <a:cubicBezTo>
                      <a:pt x="1569" y="15561"/>
                      <a:pt x="1369" y="15985"/>
                      <a:pt x="1217" y="16324"/>
                    </a:cubicBezTo>
                    <a:cubicBezTo>
                      <a:pt x="1139" y="16505"/>
                      <a:pt x="1054" y="16687"/>
                      <a:pt x="1005" y="16941"/>
                    </a:cubicBezTo>
                    <a:lnTo>
                      <a:pt x="957" y="17214"/>
                    </a:lnTo>
                    <a:lnTo>
                      <a:pt x="703" y="17323"/>
                    </a:lnTo>
                    <a:cubicBezTo>
                      <a:pt x="582" y="17383"/>
                      <a:pt x="485" y="17432"/>
                      <a:pt x="412" y="17468"/>
                    </a:cubicBezTo>
                    <a:cubicBezTo>
                      <a:pt x="570" y="17668"/>
                      <a:pt x="733" y="17952"/>
                      <a:pt x="788" y="18370"/>
                    </a:cubicBezTo>
                    <a:lnTo>
                      <a:pt x="806" y="18491"/>
                    </a:lnTo>
                    <a:lnTo>
                      <a:pt x="763" y="18606"/>
                    </a:lnTo>
                    <a:cubicBezTo>
                      <a:pt x="503" y="19381"/>
                      <a:pt x="539" y="19532"/>
                      <a:pt x="624" y="19878"/>
                    </a:cubicBezTo>
                    <a:lnTo>
                      <a:pt x="715" y="20241"/>
                    </a:lnTo>
                    <a:lnTo>
                      <a:pt x="430" y="20453"/>
                    </a:lnTo>
                    <a:cubicBezTo>
                      <a:pt x="79" y="20713"/>
                      <a:pt x="0" y="20979"/>
                      <a:pt x="7" y="21094"/>
                    </a:cubicBezTo>
                    <a:lnTo>
                      <a:pt x="685" y="20889"/>
                    </a:lnTo>
                    <a:lnTo>
                      <a:pt x="636" y="21645"/>
                    </a:lnTo>
                    <a:cubicBezTo>
                      <a:pt x="612" y="21930"/>
                      <a:pt x="551" y="22160"/>
                      <a:pt x="503" y="22348"/>
                    </a:cubicBezTo>
                    <a:cubicBezTo>
                      <a:pt x="479" y="22433"/>
                      <a:pt x="442" y="22554"/>
                      <a:pt x="442" y="22596"/>
                    </a:cubicBezTo>
                    <a:cubicBezTo>
                      <a:pt x="455" y="22614"/>
                      <a:pt x="491" y="22663"/>
                      <a:pt x="606" y="22729"/>
                    </a:cubicBezTo>
                    <a:lnTo>
                      <a:pt x="999" y="22971"/>
                    </a:lnTo>
                    <a:lnTo>
                      <a:pt x="830" y="23347"/>
                    </a:lnTo>
                    <a:cubicBezTo>
                      <a:pt x="854" y="23431"/>
                      <a:pt x="957" y="23589"/>
                      <a:pt x="1024" y="23698"/>
                    </a:cubicBezTo>
                    <a:cubicBezTo>
                      <a:pt x="1199" y="23964"/>
                      <a:pt x="1454" y="24370"/>
                      <a:pt x="1357" y="24788"/>
                    </a:cubicBezTo>
                    <a:cubicBezTo>
                      <a:pt x="1569" y="25339"/>
                      <a:pt x="1714" y="25672"/>
                      <a:pt x="1944" y="26083"/>
                    </a:cubicBezTo>
                    <a:cubicBezTo>
                      <a:pt x="1992" y="26150"/>
                      <a:pt x="2029" y="26223"/>
                      <a:pt x="2077" y="26301"/>
                    </a:cubicBezTo>
                    <a:cubicBezTo>
                      <a:pt x="2422" y="26913"/>
                      <a:pt x="3076" y="28051"/>
                      <a:pt x="3585" y="28051"/>
                    </a:cubicBezTo>
                    <a:cubicBezTo>
                      <a:pt x="3611" y="28051"/>
                      <a:pt x="3639" y="28046"/>
                      <a:pt x="3678" y="28046"/>
                    </a:cubicBezTo>
                    <a:cubicBezTo>
                      <a:pt x="3711" y="28046"/>
                      <a:pt x="3750" y="28049"/>
                      <a:pt x="3803" y="28063"/>
                    </a:cubicBezTo>
                    <a:cubicBezTo>
                      <a:pt x="5165" y="27458"/>
                      <a:pt x="6364" y="26434"/>
                      <a:pt x="7090" y="25272"/>
                    </a:cubicBezTo>
                    <a:cubicBezTo>
                      <a:pt x="7344" y="24866"/>
                      <a:pt x="7532" y="24467"/>
                      <a:pt x="7653" y="24061"/>
                    </a:cubicBezTo>
                    <a:lnTo>
                      <a:pt x="7665" y="24007"/>
                    </a:lnTo>
                    <a:lnTo>
                      <a:pt x="7690" y="23958"/>
                    </a:lnTo>
                    <a:cubicBezTo>
                      <a:pt x="7786" y="23764"/>
                      <a:pt x="7901" y="23589"/>
                      <a:pt x="7998" y="23431"/>
                    </a:cubicBezTo>
                    <a:cubicBezTo>
                      <a:pt x="8016" y="23395"/>
                      <a:pt x="8041" y="23365"/>
                      <a:pt x="8059" y="23323"/>
                    </a:cubicBezTo>
                    <a:lnTo>
                      <a:pt x="6666" y="23310"/>
                    </a:lnTo>
                    <a:lnTo>
                      <a:pt x="7805" y="22529"/>
                    </a:lnTo>
                    <a:cubicBezTo>
                      <a:pt x="7744" y="22354"/>
                      <a:pt x="7683" y="22112"/>
                      <a:pt x="7677" y="21773"/>
                    </a:cubicBezTo>
                    <a:cubicBezTo>
                      <a:pt x="7363" y="21518"/>
                      <a:pt x="6987" y="21107"/>
                      <a:pt x="7042" y="20616"/>
                    </a:cubicBezTo>
                    <a:cubicBezTo>
                      <a:pt x="7060" y="20410"/>
                      <a:pt x="7169" y="20144"/>
                      <a:pt x="7502" y="19932"/>
                    </a:cubicBezTo>
                    <a:cubicBezTo>
                      <a:pt x="7453" y="19823"/>
                      <a:pt x="7357" y="19629"/>
                      <a:pt x="7181" y="19357"/>
                    </a:cubicBezTo>
                    <a:lnTo>
                      <a:pt x="6103" y="17643"/>
                    </a:lnTo>
                    <a:lnTo>
                      <a:pt x="6800" y="18019"/>
                    </a:lnTo>
                    <a:cubicBezTo>
                      <a:pt x="6806" y="18007"/>
                      <a:pt x="6806" y="17995"/>
                      <a:pt x="6812" y="17983"/>
                    </a:cubicBezTo>
                    <a:cubicBezTo>
                      <a:pt x="6836" y="17934"/>
                      <a:pt x="6860" y="17892"/>
                      <a:pt x="6890" y="17843"/>
                    </a:cubicBezTo>
                    <a:cubicBezTo>
                      <a:pt x="6842" y="17650"/>
                      <a:pt x="6818" y="17504"/>
                      <a:pt x="6800" y="17401"/>
                    </a:cubicBezTo>
                    <a:cubicBezTo>
                      <a:pt x="6545" y="17238"/>
                      <a:pt x="6394" y="17038"/>
                      <a:pt x="6358" y="16796"/>
                    </a:cubicBezTo>
                    <a:cubicBezTo>
                      <a:pt x="6285" y="16330"/>
                      <a:pt x="6624" y="15979"/>
                      <a:pt x="6860" y="15767"/>
                    </a:cubicBezTo>
                    <a:cubicBezTo>
                      <a:pt x="7078" y="15222"/>
                      <a:pt x="7018" y="15119"/>
                      <a:pt x="6902" y="15052"/>
                    </a:cubicBezTo>
                    <a:lnTo>
                      <a:pt x="6818" y="14998"/>
                    </a:lnTo>
                    <a:lnTo>
                      <a:pt x="6757" y="14925"/>
                    </a:lnTo>
                    <a:cubicBezTo>
                      <a:pt x="6273" y="14283"/>
                      <a:pt x="6467" y="13072"/>
                      <a:pt x="6557" y="12891"/>
                    </a:cubicBezTo>
                    <a:cubicBezTo>
                      <a:pt x="6618" y="12739"/>
                      <a:pt x="6660" y="12630"/>
                      <a:pt x="6691" y="12558"/>
                    </a:cubicBezTo>
                    <a:cubicBezTo>
                      <a:pt x="6624" y="12431"/>
                      <a:pt x="6515" y="12225"/>
                      <a:pt x="6382" y="11886"/>
                    </a:cubicBezTo>
                    <a:cubicBezTo>
                      <a:pt x="6079" y="11371"/>
                      <a:pt x="6243" y="10899"/>
                      <a:pt x="6333" y="10645"/>
                    </a:cubicBezTo>
                    <a:cubicBezTo>
                      <a:pt x="6333" y="10632"/>
                      <a:pt x="6345" y="10620"/>
                      <a:pt x="6345" y="10614"/>
                    </a:cubicBezTo>
                    <a:lnTo>
                      <a:pt x="6303" y="10596"/>
                    </a:lnTo>
                    <a:lnTo>
                      <a:pt x="6230" y="10505"/>
                    </a:lnTo>
                    <a:cubicBezTo>
                      <a:pt x="6176" y="10445"/>
                      <a:pt x="6140" y="10390"/>
                      <a:pt x="6091" y="10342"/>
                    </a:cubicBezTo>
                    <a:cubicBezTo>
                      <a:pt x="5861" y="10051"/>
                      <a:pt x="5619" y="9749"/>
                      <a:pt x="5698" y="9361"/>
                    </a:cubicBezTo>
                    <a:cubicBezTo>
                      <a:pt x="5752" y="9131"/>
                      <a:pt x="5903" y="8968"/>
                      <a:pt x="6043" y="8871"/>
                    </a:cubicBezTo>
                    <a:lnTo>
                      <a:pt x="5843" y="8501"/>
                    </a:lnTo>
                    <a:cubicBezTo>
                      <a:pt x="5698" y="8229"/>
                      <a:pt x="5571" y="8011"/>
                      <a:pt x="5474" y="7835"/>
                    </a:cubicBezTo>
                    <a:cubicBezTo>
                      <a:pt x="5231" y="7412"/>
                      <a:pt x="5092" y="7175"/>
                      <a:pt x="5268" y="6873"/>
                    </a:cubicBezTo>
                    <a:cubicBezTo>
                      <a:pt x="5286" y="6842"/>
                      <a:pt x="5298" y="6818"/>
                      <a:pt x="5322" y="6800"/>
                    </a:cubicBezTo>
                    <a:cubicBezTo>
                      <a:pt x="5238" y="6637"/>
                      <a:pt x="5231" y="6443"/>
                      <a:pt x="5304" y="6231"/>
                    </a:cubicBezTo>
                    <a:lnTo>
                      <a:pt x="5316" y="6201"/>
                    </a:lnTo>
                    <a:lnTo>
                      <a:pt x="5328" y="6170"/>
                    </a:lnTo>
                    <a:cubicBezTo>
                      <a:pt x="5353" y="6140"/>
                      <a:pt x="5365" y="6104"/>
                      <a:pt x="5383" y="6074"/>
                    </a:cubicBezTo>
                    <a:cubicBezTo>
                      <a:pt x="5322" y="5995"/>
                      <a:pt x="5244" y="5910"/>
                      <a:pt x="5165" y="5801"/>
                    </a:cubicBezTo>
                    <a:lnTo>
                      <a:pt x="5050" y="5656"/>
                    </a:lnTo>
                    <a:lnTo>
                      <a:pt x="5056" y="5474"/>
                    </a:lnTo>
                    <a:cubicBezTo>
                      <a:pt x="5056" y="5347"/>
                      <a:pt x="5032" y="5208"/>
                      <a:pt x="4995" y="5056"/>
                    </a:cubicBezTo>
                    <a:cubicBezTo>
                      <a:pt x="4935" y="4760"/>
                      <a:pt x="4850" y="4396"/>
                      <a:pt x="4971" y="3924"/>
                    </a:cubicBezTo>
                    <a:lnTo>
                      <a:pt x="5001" y="3791"/>
                    </a:lnTo>
                    <a:lnTo>
                      <a:pt x="5092" y="3694"/>
                    </a:lnTo>
                    <a:cubicBezTo>
                      <a:pt x="5171" y="3609"/>
                      <a:pt x="5171" y="3603"/>
                      <a:pt x="5086" y="3228"/>
                    </a:cubicBezTo>
                    <a:cubicBezTo>
                      <a:pt x="5056" y="3077"/>
                      <a:pt x="5014" y="2895"/>
                      <a:pt x="4983" y="2683"/>
                    </a:cubicBezTo>
                    <a:lnTo>
                      <a:pt x="4959" y="2550"/>
                    </a:lnTo>
                    <a:lnTo>
                      <a:pt x="5001" y="2429"/>
                    </a:lnTo>
                    <a:cubicBezTo>
                      <a:pt x="5074" y="2241"/>
                      <a:pt x="5044" y="2150"/>
                      <a:pt x="4983" y="1944"/>
                    </a:cubicBezTo>
                    <a:cubicBezTo>
                      <a:pt x="4929" y="1763"/>
                      <a:pt x="4850" y="1533"/>
                      <a:pt x="4868" y="1218"/>
                    </a:cubicBezTo>
                    <a:cubicBezTo>
                      <a:pt x="4832" y="1036"/>
                      <a:pt x="4783" y="867"/>
                      <a:pt x="4723" y="697"/>
                    </a:cubicBezTo>
                    <a:cubicBezTo>
                      <a:pt x="4656" y="503"/>
                      <a:pt x="4572" y="328"/>
                      <a:pt x="4469" y="152"/>
                    </a:cubicBezTo>
                    <a:lnTo>
                      <a:pt x="4408" y="55"/>
                    </a:lnTo>
                    <a:lnTo>
                      <a:pt x="4396" y="7"/>
                    </a:lnTo>
                    <a:cubicBezTo>
                      <a:pt x="4390" y="7"/>
                      <a:pt x="4378" y="1"/>
                      <a:pt x="4366" y="1"/>
                    </a:cubicBezTo>
                    <a:close/>
                  </a:path>
                </a:pathLst>
              </a:custGeom>
              <a:solidFill>
                <a:srgbClr val="BCC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Google Shape;166;p16">
              <a:extLst>
                <a:ext uri="{FF2B5EF4-FFF2-40B4-BE49-F238E27FC236}">
                  <a16:creationId xmlns:a16="http://schemas.microsoft.com/office/drawing/2014/main" id="{D3DBB144-76FB-B09D-7CCF-32C0E2145712}"/>
                </a:ext>
              </a:extLst>
            </p:cNvPr>
            <p:cNvSpPr/>
            <p:nvPr/>
          </p:nvSpPr>
          <p:spPr>
            <a:xfrm>
              <a:off x="328200" y="1698888"/>
              <a:ext cx="516807" cy="2630850"/>
            </a:xfrm>
            <a:custGeom>
              <a:avLst/>
              <a:gdLst/>
              <a:ahLst/>
              <a:cxnLst/>
              <a:rect l="l" t="t" r="r" b="b"/>
              <a:pathLst>
                <a:path w="15819" h="80528" extrusionOk="0">
                  <a:moveTo>
                    <a:pt x="8789" y="0"/>
                  </a:moveTo>
                  <a:cubicBezTo>
                    <a:pt x="8743" y="343"/>
                    <a:pt x="8675" y="731"/>
                    <a:pt x="8629" y="1096"/>
                  </a:cubicBezTo>
                  <a:cubicBezTo>
                    <a:pt x="8492" y="1872"/>
                    <a:pt x="8218" y="2602"/>
                    <a:pt x="7921" y="3287"/>
                  </a:cubicBezTo>
                  <a:lnTo>
                    <a:pt x="7921" y="4109"/>
                  </a:lnTo>
                  <a:cubicBezTo>
                    <a:pt x="8538" y="6072"/>
                    <a:pt x="8538" y="8377"/>
                    <a:pt x="7830" y="10682"/>
                  </a:cubicBezTo>
                  <a:cubicBezTo>
                    <a:pt x="7259" y="12531"/>
                    <a:pt x="6232" y="14380"/>
                    <a:pt x="4886" y="15704"/>
                  </a:cubicBezTo>
                  <a:cubicBezTo>
                    <a:pt x="5091" y="16800"/>
                    <a:pt x="5022" y="17986"/>
                    <a:pt x="4749" y="19128"/>
                  </a:cubicBezTo>
                  <a:lnTo>
                    <a:pt x="4749" y="19151"/>
                  </a:lnTo>
                  <a:cubicBezTo>
                    <a:pt x="5411" y="23213"/>
                    <a:pt x="4406" y="25884"/>
                    <a:pt x="3151" y="27550"/>
                  </a:cubicBezTo>
                  <a:lnTo>
                    <a:pt x="3151" y="27915"/>
                  </a:lnTo>
                  <a:cubicBezTo>
                    <a:pt x="3151" y="29125"/>
                    <a:pt x="3196" y="31796"/>
                    <a:pt x="1918" y="33964"/>
                  </a:cubicBezTo>
                  <a:cubicBezTo>
                    <a:pt x="1918" y="34261"/>
                    <a:pt x="1941" y="34626"/>
                    <a:pt x="1941" y="35083"/>
                  </a:cubicBezTo>
                  <a:cubicBezTo>
                    <a:pt x="3014" y="38620"/>
                    <a:pt x="1987" y="41519"/>
                    <a:pt x="1530" y="42866"/>
                  </a:cubicBezTo>
                  <a:cubicBezTo>
                    <a:pt x="1302" y="43459"/>
                    <a:pt x="1211" y="43779"/>
                    <a:pt x="1142" y="44190"/>
                  </a:cubicBezTo>
                  <a:cubicBezTo>
                    <a:pt x="1051" y="45126"/>
                    <a:pt x="754" y="46016"/>
                    <a:pt x="366" y="46746"/>
                  </a:cubicBezTo>
                  <a:cubicBezTo>
                    <a:pt x="480" y="47226"/>
                    <a:pt x="549" y="47751"/>
                    <a:pt x="617" y="48298"/>
                  </a:cubicBezTo>
                  <a:cubicBezTo>
                    <a:pt x="731" y="49234"/>
                    <a:pt x="663" y="50193"/>
                    <a:pt x="480" y="51083"/>
                  </a:cubicBezTo>
                  <a:cubicBezTo>
                    <a:pt x="184" y="52338"/>
                    <a:pt x="115" y="52886"/>
                    <a:pt x="115" y="53046"/>
                  </a:cubicBezTo>
                  <a:cubicBezTo>
                    <a:pt x="161" y="53160"/>
                    <a:pt x="206" y="53366"/>
                    <a:pt x="229" y="53503"/>
                  </a:cubicBezTo>
                  <a:cubicBezTo>
                    <a:pt x="229" y="53571"/>
                    <a:pt x="275" y="53594"/>
                    <a:pt x="275" y="53617"/>
                  </a:cubicBezTo>
                  <a:cubicBezTo>
                    <a:pt x="617" y="55169"/>
                    <a:pt x="503" y="56767"/>
                    <a:pt x="1" y="58090"/>
                  </a:cubicBezTo>
                  <a:cubicBezTo>
                    <a:pt x="503" y="59095"/>
                    <a:pt x="754" y="60282"/>
                    <a:pt x="777" y="61469"/>
                  </a:cubicBezTo>
                  <a:cubicBezTo>
                    <a:pt x="800" y="62199"/>
                    <a:pt x="777" y="62861"/>
                    <a:pt x="731" y="63431"/>
                  </a:cubicBezTo>
                  <a:cubicBezTo>
                    <a:pt x="1325" y="64413"/>
                    <a:pt x="1690" y="65577"/>
                    <a:pt x="1827" y="66741"/>
                  </a:cubicBezTo>
                  <a:cubicBezTo>
                    <a:pt x="2398" y="67723"/>
                    <a:pt x="3676" y="69914"/>
                    <a:pt x="3904" y="72516"/>
                  </a:cubicBezTo>
                  <a:cubicBezTo>
                    <a:pt x="4429" y="73863"/>
                    <a:pt x="4863" y="74776"/>
                    <a:pt x="5456" y="75826"/>
                  </a:cubicBezTo>
                  <a:cubicBezTo>
                    <a:pt x="5639" y="76077"/>
                    <a:pt x="5776" y="76396"/>
                    <a:pt x="5958" y="76670"/>
                  </a:cubicBezTo>
                  <a:cubicBezTo>
                    <a:pt x="6415" y="77515"/>
                    <a:pt x="7465" y="79386"/>
                    <a:pt x="8287" y="80528"/>
                  </a:cubicBezTo>
                  <a:cubicBezTo>
                    <a:pt x="10911" y="78565"/>
                    <a:pt x="13103" y="75620"/>
                    <a:pt x="14449" y="72516"/>
                  </a:cubicBezTo>
                  <a:cubicBezTo>
                    <a:pt x="14906" y="71329"/>
                    <a:pt x="15225" y="70142"/>
                    <a:pt x="15385" y="68978"/>
                  </a:cubicBezTo>
                  <a:cubicBezTo>
                    <a:pt x="15454" y="68613"/>
                    <a:pt x="15522" y="68225"/>
                    <a:pt x="15636" y="67860"/>
                  </a:cubicBezTo>
                  <a:lnTo>
                    <a:pt x="15819" y="67335"/>
                  </a:lnTo>
                  <a:cubicBezTo>
                    <a:pt x="15613" y="66718"/>
                    <a:pt x="15476" y="66056"/>
                    <a:pt x="15454" y="65440"/>
                  </a:cubicBezTo>
                  <a:cubicBezTo>
                    <a:pt x="15271" y="64915"/>
                    <a:pt x="15111" y="64322"/>
                    <a:pt x="14997" y="63660"/>
                  </a:cubicBezTo>
                  <a:cubicBezTo>
                    <a:pt x="13742" y="62062"/>
                    <a:pt x="12509" y="59779"/>
                    <a:pt x="12600" y="56858"/>
                  </a:cubicBezTo>
                  <a:cubicBezTo>
                    <a:pt x="12623" y="56242"/>
                    <a:pt x="12715" y="55260"/>
                    <a:pt x="13103" y="54164"/>
                  </a:cubicBezTo>
                  <a:cubicBezTo>
                    <a:pt x="12966" y="53822"/>
                    <a:pt x="12852" y="53457"/>
                    <a:pt x="12760" y="53092"/>
                  </a:cubicBezTo>
                  <a:cubicBezTo>
                    <a:pt x="11961" y="51562"/>
                    <a:pt x="11163" y="49462"/>
                    <a:pt x="11505" y="46997"/>
                  </a:cubicBezTo>
                  <a:cubicBezTo>
                    <a:pt x="10706" y="45742"/>
                    <a:pt x="10364" y="44464"/>
                    <a:pt x="10249" y="43574"/>
                  </a:cubicBezTo>
                  <a:cubicBezTo>
                    <a:pt x="9884" y="40949"/>
                    <a:pt x="10683" y="38894"/>
                    <a:pt x="11573" y="37434"/>
                  </a:cubicBezTo>
                  <a:cubicBezTo>
                    <a:pt x="9998" y="33941"/>
                    <a:pt x="10478" y="29285"/>
                    <a:pt x="11117" y="27025"/>
                  </a:cubicBezTo>
                  <a:cubicBezTo>
                    <a:pt x="11026" y="26751"/>
                    <a:pt x="10934" y="26455"/>
                    <a:pt x="10843" y="26135"/>
                  </a:cubicBezTo>
                  <a:cubicBezTo>
                    <a:pt x="10090" y="24035"/>
                    <a:pt x="10135" y="22072"/>
                    <a:pt x="10386" y="20566"/>
                  </a:cubicBezTo>
                  <a:cubicBezTo>
                    <a:pt x="9633" y="19128"/>
                    <a:pt x="8652" y="16868"/>
                    <a:pt x="9405" y="13878"/>
                  </a:cubicBezTo>
                  <a:cubicBezTo>
                    <a:pt x="9473" y="13467"/>
                    <a:pt x="9633" y="13011"/>
                    <a:pt x="9816" y="12554"/>
                  </a:cubicBezTo>
                  <a:cubicBezTo>
                    <a:pt x="9633" y="12029"/>
                    <a:pt x="9451" y="11573"/>
                    <a:pt x="9314" y="11162"/>
                  </a:cubicBezTo>
                  <a:cubicBezTo>
                    <a:pt x="8789" y="9678"/>
                    <a:pt x="7944" y="7350"/>
                    <a:pt x="8880" y="4657"/>
                  </a:cubicBezTo>
                  <a:cubicBezTo>
                    <a:pt x="8903" y="4223"/>
                    <a:pt x="8971" y="3744"/>
                    <a:pt x="9063" y="3264"/>
                  </a:cubicBezTo>
                  <a:cubicBezTo>
                    <a:pt x="8743" y="2283"/>
                    <a:pt x="8652" y="1210"/>
                    <a:pt x="8789" y="91"/>
                  </a:cubicBezTo>
                  <a:lnTo>
                    <a:pt x="8789" y="0"/>
                  </a:ln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2" name="Google Shape;110;p15">
            <a:extLst>
              <a:ext uri="{FF2B5EF4-FFF2-40B4-BE49-F238E27FC236}">
                <a16:creationId xmlns:a16="http://schemas.microsoft.com/office/drawing/2014/main" id="{AD99E821-8FA5-5715-2EE1-056450B0CAD8}"/>
              </a:ext>
            </a:extLst>
          </p:cNvPr>
          <p:cNvGrpSpPr/>
          <p:nvPr/>
        </p:nvGrpSpPr>
        <p:grpSpPr>
          <a:xfrm>
            <a:off x="6402608" y="1601140"/>
            <a:ext cx="2421571" cy="3542360"/>
            <a:chOff x="-12850" y="1205375"/>
            <a:chExt cx="2755533" cy="4030891"/>
          </a:xfrm>
        </p:grpSpPr>
        <p:sp>
          <p:nvSpPr>
            <p:cNvPr id="53" name="Google Shape;111;p15">
              <a:extLst>
                <a:ext uri="{FF2B5EF4-FFF2-40B4-BE49-F238E27FC236}">
                  <a16:creationId xmlns:a16="http://schemas.microsoft.com/office/drawing/2014/main" id="{D61C8567-DB6F-7803-CCAC-934EE662C4C7}"/>
                </a:ext>
              </a:extLst>
            </p:cNvPr>
            <p:cNvSpPr/>
            <p:nvPr/>
          </p:nvSpPr>
          <p:spPr>
            <a:xfrm flipH="1">
              <a:off x="1189055" y="2552456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2;p15">
              <a:extLst>
                <a:ext uri="{FF2B5EF4-FFF2-40B4-BE49-F238E27FC236}">
                  <a16:creationId xmlns:a16="http://schemas.microsoft.com/office/drawing/2014/main" id="{88443DE1-92C1-315B-80E8-72B81BDD0C15}"/>
                </a:ext>
              </a:extLst>
            </p:cNvPr>
            <p:cNvSpPr/>
            <p:nvPr/>
          </p:nvSpPr>
          <p:spPr>
            <a:xfrm flipH="1">
              <a:off x="1165047" y="1627375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3;p15">
              <a:extLst>
                <a:ext uri="{FF2B5EF4-FFF2-40B4-BE49-F238E27FC236}">
                  <a16:creationId xmlns:a16="http://schemas.microsoft.com/office/drawing/2014/main" id="{F6243C9B-4EC9-609D-1D49-0600E160A060}"/>
                </a:ext>
              </a:extLst>
            </p:cNvPr>
            <p:cNvSpPr/>
            <p:nvPr/>
          </p:nvSpPr>
          <p:spPr>
            <a:xfrm flipH="1">
              <a:off x="857149" y="1946575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4;p15">
              <a:extLst>
                <a:ext uri="{FF2B5EF4-FFF2-40B4-BE49-F238E27FC236}">
                  <a16:creationId xmlns:a16="http://schemas.microsoft.com/office/drawing/2014/main" id="{857644DA-6AEA-E0AF-9732-F9A07AA5EB02}"/>
                </a:ext>
              </a:extLst>
            </p:cNvPr>
            <p:cNvSpPr/>
            <p:nvPr/>
          </p:nvSpPr>
          <p:spPr>
            <a:xfrm flipH="1">
              <a:off x="475834" y="2881521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5;p15">
              <a:extLst>
                <a:ext uri="{FF2B5EF4-FFF2-40B4-BE49-F238E27FC236}">
                  <a16:creationId xmlns:a16="http://schemas.microsoft.com/office/drawing/2014/main" id="{5E1B46F0-770B-83BE-744A-3EAD9153A3C5}"/>
                </a:ext>
              </a:extLst>
            </p:cNvPr>
            <p:cNvSpPr/>
            <p:nvPr/>
          </p:nvSpPr>
          <p:spPr>
            <a:xfrm flipH="1">
              <a:off x="1132571" y="1798258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6;p15">
              <a:extLst>
                <a:ext uri="{FF2B5EF4-FFF2-40B4-BE49-F238E27FC236}">
                  <a16:creationId xmlns:a16="http://schemas.microsoft.com/office/drawing/2014/main" id="{B2C7E814-C59B-E5C6-AF5D-7C2B55EC2C00}"/>
                </a:ext>
              </a:extLst>
            </p:cNvPr>
            <p:cNvSpPr/>
            <p:nvPr/>
          </p:nvSpPr>
          <p:spPr>
            <a:xfrm flipH="1">
              <a:off x="660860" y="3844750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7;p15">
              <a:extLst>
                <a:ext uri="{FF2B5EF4-FFF2-40B4-BE49-F238E27FC236}">
                  <a16:creationId xmlns:a16="http://schemas.microsoft.com/office/drawing/2014/main" id="{4E37704A-F5F0-D4DB-C85F-EF4032612A06}"/>
                </a:ext>
              </a:extLst>
            </p:cNvPr>
            <p:cNvSpPr/>
            <p:nvPr/>
          </p:nvSpPr>
          <p:spPr>
            <a:xfrm flipH="1">
              <a:off x="275270" y="2943675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8;p15">
              <a:extLst>
                <a:ext uri="{FF2B5EF4-FFF2-40B4-BE49-F238E27FC236}">
                  <a16:creationId xmlns:a16="http://schemas.microsoft.com/office/drawing/2014/main" id="{5030964E-8DD9-BE43-1ED2-3CD1E8CFD81E}"/>
                </a:ext>
              </a:extLst>
            </p:cNvPr>
            <p:cNvSpPr/>
            <p:nvPr/>
          </p:nvSpPr>
          <p:spPr>
            <a:xfrm flipH="1">
              <a:off x="913672" y="1962071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9;p15">
              <a:extLst>
                <a:ext uri="{FF2B5EF4-FFF2-40B4-BE49-F238E27FC236}">
                  <a16:creationId xmlns:a16="http://schemas.microsoft.com/office/drawing/2014/main" id="{37A19FB2-4606-9F68-FBD0-144BE096985B}"/>
                </a:ext>
              </a:extLst>
            </p:cNvPr>
            <p:cNvSpPr/>
            <p:nvPr/>
          </p:nvSpPr>
          <p:spPr>
            <a:xfrm flipH="1">
              <a:off x="569067" y="1922526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0;p15">
              <a:extLst>
                <a:ext uri="{FF2B5EF4-FFF2-40B4-BE49-F238E27FC236}">
                  <a16:creationId xmlns:a16="http://schemas.microsoft.com/office/drawing/2014/main" id="{22F29D9C-F469-06E7-F0B8-615C5B66AFF5}"/>
                </a:ext>
              </a:extLst>
            </p:cNvPr>
            <p:cNvSpPr/>
            <p:nvPr/>
          </p:nvSpPr>
          <p:spPr>
            <a:xfrm flipH="1">
              <a:off x="1187657" y="3704902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1;p15">
              <a:extLst>
                <a:ext uri="{FF2B5EF4-FFF2-40B4-BE49-F238E27FC236}">
                  <a16:creationId xmlns:a16="http://schemas.microsoft.com/office/drawing/2014/main" id="{77CCF4C0-7A70-B4E5-38E9-D15C32EABB10}"/>
                </a:ext>
              </a:extLst>
            </p:cNvPr>
            <p:cNvSpPr/>
            <p:nvPr/>
          </p:nvSpPr>
          <p:spPr>
            <a:xfrm flipH="1">
              <a:off x="1179192" y="2727573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22;p15">
              <a:extLst>
                <a:ext uri="{FF2B5EF4-FFF2-40B4-BE49-F238E27FC236}">
                  <a16:creationId xmlns:a16="http://schemas.microsoft.com/office/drawing/2014/main" id="{6E3CB3FC-F3A4-A016-8A3B-C562E0ECC825}"/>
                </a:ext>
              </a:extLst>
            </p:cNvPr>
            <p:cNvSpPr/>
            <p:nvPr/>
          </p:nvSpPr>
          <p:spPr>
            <a:xfrm flipH="1">
              <a:off x="1180587" y="1534143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23;p15">
              <a:extLst>
                <a:ext uri="{FF2B5EF4-FFF2-40B4-BE49-F238E27FC236}">
                  <a16:creationId xmlns:a16="http://schemas.microsoft.com/office/drawing/2014/main" id="{7F13B23B-B450-E296-391F-1158999FC110}"/>
                </a:ext>
              </a:extLst>
            </p:cNvPr>
            <p:cNvSpPr/>
            <p:nvPr/>
          </p:nvSpPr>
          <p:spPr>
            <a:xfrm flipH="1">
              <a:off x="1206030" y="2454990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24;p15">
              <a:extLst>
                <a:ext uri="{FF2B5EF4-FFF2-40B4-BE49-F238E27FC236}">
                  <a16:creationId xmlns:a16="http://schemas.microsoft.com/office/drawing/2014/main" id="{95B7EB47-7F9F-4784-322A-8655CE204AF8}"/>
                </a:ext>
              </a:extLst>
            </p:cNvPr>
            <p:cNvSpPr/>
            <p:nvPr/>
          </p:nvSpPr>
          <p:spPr>
            <a:xfrm flipH="1">
              <a:off x="1155180" y="3894160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25;p15">
              <a:extLst>
                <a:ext uri="{FF2B5EF4-FFF2-40B4-BE49-F238E27FC236}">
                  <a16:creationId xmlns:a16="http://schemas.microsoft.com/office/drawing/2014/main" id="{3C2816CA-9F10-B7B3-8A23-5C1A9BFFCDD7}"/>
                </a:ext>
              </a:extLst>
            </p:cNvPr>
            <p:cNvSpPr/>
            <p:nvPr/>
          </p:nvSpPr>
          <p:spPr>
            <a:xfrm flipH="1">
              <a:off x="924976" y="4316457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26;p15">
              <a:extLst>
                <a:ext uri="{FF2B5EF4-FFF2-40B4-BE49-F238E27FC236}">
                  <a16:creationId xmlns:a16="http://schemas.microsoft.com/office/drawing/2014/main" id="{F5DEF79B-FCAD-172E-0BD2-F9881C61FB74}"/>
                </a:ext>
              </a:extLst>
            </p:cNvPr>
            <p:cNvSpPr/>
            <p:nvPr/>
          </p:nvSpPr>
          <p:spPr>
            <a:xfrm flipH="1">
              <a:off x="1304894" y="1979049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27;p15">
              <a:extLst>
                <a:ext uri="{FF2B5EF4-FFF2-40B4-BE49-F238E27FC236}">
                  <a16:creationId xmlns:a16="http://schemas.microsoft.com/office/drawing/2014/main" id="{8D8AD52D-CB25-DEC6-1C39-C6369348E31A}"/>
                </a:ext>
              </a:extLst>
            </p:cNvPr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28;p15">
              <a:extLst>
                <a:ext uri="{FF2B5EF4-FFF2-40B4-BE49-F238E27FC236}">
                  <a16:creationId xmlns:a16="http://schemas.microsoft.com/office/drawing/2014/main" id="{BA4B3592-118B-09FD-AAF8-17D85BE42A34}"/>
                </a:ext>
              </a:extLst>
            </p:cNvPr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29;p15">
              <a:extLst>
                <a:ext uri="{FF2B5EF4-FFF2-40B4-BE49-F238E27FC236}">
                  <a16:creationId xmlns:a16="http://schemas.microsoft.com/office/drawing/2014/main" id="{5516E417-A1A4-CB56-A51A-864D39B74549}"/>
                </a:ext>
              </a:extLst>
            </p:cNvPr>
            <p:cNvSpPr/>
            <p:nvPr/>
          </p:nvSpPr>
          <p:spPr>
            <a:xfrm flipH="1">
              <a:off x="422152" y="1205375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30;p15">
              <a:extLst>
                <a:ext uri="{FF2B5EF4-FFF2-40B4-BE49-F238E27FC236}">
                  <a16:creationId xmlns:a16="http://schemas.microsoft.com/office/drawing/2014/main" id="{5CF8F6C0-8BC4-D206-3F48-4CA5C196621A}"/>
                </a:ext>
              </a:extLst>
            </p:cNvPr>
            <p:cNvSpPr/>
            <p:nvPr/>
          </p:nvSpPr>
          <p:spPr>
            <a:xfrm flipH="1">
              <a:off x="595872" y="1279089"/>
              <a:ext cx="1378506" cy="385040"/>
            </a:xfrm>
            <a:custGeom>
              <a:avLst/>
              <a:gdLst/>
              <a:ahLst/>
              <a:cxnLst/>
              <a:rect l="l" t="t" r="r" b="b"/>
              <a:pathLst>
                <a:path w="32558" h="9094" extrusionOk="0">
                  <a:moveTo>
                    <a:pt x="13951" y="1"/>
                  </a:moveTo>
                  <a:cubicBezTo>
                    <a:pt x="13542" y="1"/>
                    <a:pt x="13133" y="85"/>
                    <a:pt x="12776" y="254"/>
                  </a:cubicBezTo>
                  <a:cubicBezTo>
                    <a:pt x="12376" y="454"/>
                    <a:pt x="12076" y="788"/>
                    <a:pt x="12176" y="1155"/>
                  </a:cubicBezTo>
                  <a:cubicBezTo>
                    <a:pt x="12209" y="1321"/>
                    <a:pt x="12343" y="1455"/>
                    <a:pt x="12309" y="1622"/>
                  </a:cubicBezTo>
                  <a:cubicBezTo>
                    <a:pt x="12309" y="1822"/>
                    <a:pt x="12042" y="1989"/>
                    <a:pt x="11776" y="2089"/>
                  </a:cubicBezTo>
                  <a:cubicBezTo>
                    <a:pt x="11391" y="2228"/>
                    <a:pt x="10994" y="2283"/>
                    <a:pt x="10589" y="2283"/>
                  </a:cubicBezTo>
                  <a:cubicBezTo>
                    <a:pt x="9344" y="2283"/>
                    <a:pt x="8022" y="1764"/>
                    <a:pt x="6739" y="1588"/>
                  </a:cubicBezTo>
                  <a:cubicBezTo>
                    <a:pt x="6416" y="1542"/>
                    <a:pt x="6087" y="1519"/>
                    <a:pt x="5759" y="1519"/>
                  </a:cubicBezTo>
                  <a:cubicBezTo>
                    <a:pt x="4427" y="1519"/>
                    <a:pt x="3099" y="1893"/>
                    <a:pt x="2135" y="2589"/>
                  </a:cubicBezTo>
                  <a:cubicBezTo>
                    <a:pt x="2213" y="2666"/>
                    <a:pt x="2325" y="2724"/>
                    <a:pt x="2450" y="2757"/>
                  </a:cubicBezTo>
                  <a:lnTo>
                    <a:pt x="2450" y="2757"/>
                  </a:lnTo>
                  <a:cubicBezTo>
                    <a:pt x="1745" y="2909"/>
                    <a:pt x="1178" y="3420"/>
                    <a:pt x="734" y="3890"/>
                  </a:cubicBezTo>
                  <a:cubicBezTo>
                    <a:pt x="367" y="4257"/>
                    <a:pt x="1" y="4690"/>
                    <a:pt x="34" y="5157"/>
                  </a:cubicBezTo>
                  <a:cubicBezTo>
                    <a:pt x="61" y="5535"/>
                    <a:pt x="501" y="5890"/>
                    <a:pt x="968" y="5890"/>
                  </a:cubicBezTo>
                  <a:cubicBezTo>
                    <a:pt x="1079" y="5890"/>
                    <a:pt x="1192" y="5870"/>
                    <a:pt x="1301" y="5825"/>
                  </a:cubicBezTo>
                  <a:cubicBezTo>
                    <a:pt x="1633" y="5686"/>
                    <a:pt x="1942" y="5342"/>
                    <a:pt x="2247" y="5342"/>
                  </a:cubicBezTo>
                  <a:cubicBezTo>
                    <a:pt x="2310" y="5342"/>
                    <a:pt x="2373" y="5357"/>
                    <a:pt x="2436" y="5391"/>
                  </a:cubicBezTo>
                  <a:cubicBezTo>
                    <a:pt x="2569" y="5491"/>
                    <a:pt x="2602" y="5624"/>
                    <a:pt x="2669" y="5758"/>
                  </a:cubicBezTo>
                  <a:cubicBezTo>
                    <a:pt x="2869" y="6091"/>
                    <a:pt x="3403" y="6258"/>
                    <a:pt x="3870" y="6258"/>
                  </a:cubicBezTo>
                  <a:cubicBezTo>
                    <a:pt x="4370" y="6225"/>
                    <a:pt x="4837" y="6091"/>
                    <a:pt x="5271" y="5925"/>
                  </a:cubicBezTo>
                  <a:cubicBezTo>
                    <a:pt x="5393" y="5876"/>
                    <a:pt x="5515" y="5845"/>
                    <a:pt x="5637" y="5845"/>
                  </a:cubicBezTo>
                  <a:cubicBezTo>
                    <a:pt x="5682" y="5845"/>
                    <a:pt x="5727" y="5849"/>
                    <a:pt x="5771" y="5858"/>
                  </a:cubicBezTo>
                  <a:cubicBezTo>
                    <a:pt x="6038" y="5925"/>
                    <a:pt x="6105" y="6192"/>
                    <a:pt x="6105" y="6425"/>
                  </a:cubicBezTo>
                  <a:cubicBezTo>
                    <a:pt x="6105" y="7059"/>
                    <a:pt x="6338" y="7793"/>
                    <a:pt x="7072" y="8093"/>
                  </a:cubicBezTo>
                  <a:cubicBezTo>
                    <a:pt x="7364" y="8220"/>
                    <a:pt x="7685" y="8269"/>
                    <a:pt x="8016" y="8269"/>
                  </a:cubicBezTo>
                  <a:cubicBezTo>
                    <a:pt x="8556" y="8269"/>
                    <a:pt x="9124" y="8138"/>
                    <a:pt x="9641" y="7993"/>
                  </a:cubicBezTo>
                  <a:cubicBezTo>
                    <a:pt x="10141" y="7826"/>
                    <a:pt x="10775" y="7593"/>
                    <a:pt x="10808" y="7192"/>
                  </a:cubicBezTo>
                  <a:cubicBezTo>
                    <a:pt x="10842" y="6759"/>
                    <a:pt x="10174" y="6392"/>
                    <a:pt x="10275" y="5958"/>
                  </a:cubicBezTo>
                  <a:cubicBezTo>
                    <a:pt x="10367" y="5586"/>
                    <a:pt x="10920" y="5387"/>
                    <a:pt x="11426" y="5387"/>
                  </a:cubicBezTo>
                  <a:cubicBezTo>
                    <a:pt x="11465" y="5387"/>
                    <a:pt x="11504" y="5389"/>
                    <a:pt x="11542" y="5391"/>
                  </a:cubicBezTo>
                  <a:cubicBezTo>
                    <a:pt x="12743" y="5424"/>
                    <a:pt x="13877" y="6058"/>
                    <a:pt x="14211" y="6892"/>
                  </a:cubicBezTo>
                  <a:cubicBezTo>
                    <a:pt x="14411" y="7359"/>
                    <a:pt x="14377" y="7859"/>
                    <a:pt x="14711" y="8293"/>
                  </a:cubicBezTo>
                  <a:cubicBezTo>
                    <a:pt x="15078" y="8793"/>
                    <a:pt x="15845" y="9094"/>
                    <a:pt x="16612" y="9094"/>
                  </a:cubicBezTo>
                  <a:cubicBezTo>
                    <a:pt x="17380" y="9094"/>
                    <a:pt x="18147" y="8860"/>
                    <a:pt x="18747" y="8527"/>
                  </a:cubicBezTo>
                  <a:cubicBezTo>
                    <a:pt x="19052" y="8349"/>
                    <a:pt x="19318" y="8016"/>
                    <a:pt x="19222" y="7794"/>
                  </a:cubicBezTo>
                  <a:lnTo>
                    <a:pt x="19222" y="7794"/>
                  </a:lnTo>
                  <a:cubicBezTo>
                    <a:pt x="19652" y="8095"/>
                    <a:pt x="20249" y="8264"/>
                    <a:pt x="20839" y="8264"/>
                  </a:cubicBezTo>
                  <a:cubicBezTo>
                    <a:pt x="21057" y="8264"/>
                    <a:pt x="21275" y="8241"/>
                    <a:pt x="21483" y="8193"/>
                  </a:cubicBezTo>
                  <a:cubicBezTo>
                    <a:pt x="22350" y="7993"/>
                    <a:pt x="23050" y="7359"/>
                    <a:pt x="23117" y="6692"/>
                  </a:cubicBezTo>
                  <a:cubicBezTo>
                    <a:pt x="23117" y="6558"/>
                    <a:pt x="23117" y="6458"/>
                    <a:pt x="23184" y="6325"/>
                  </a:cubicBezTo>
                  <a:cubicBezTo>
                    <a:pt x="23291" y="6132"/>
                    <a:pt x="23591" y="6035"/>
                    <a:pt x="23898" y="6035"/>
                  </a:cubicBezTo>
                  <a:cubicBezTo>
                    <a:pt x="24069" y="6035"/>
                    <a:pt x="24242" y="6065"/>
                    <a:pt x="24385" y="6125"/>
                  </a:cubicBezTo>
                  <a:cubicBezTo>
                    <a:pt x="24785" y="6258"/>
                    <a:pt x="25052" y="6592"/>
                    <a:pt x="25319" y="6859"/>
                  </a:cubicBezTo>
                  <a:cubicBezTo>
                    <a:pt x="25952" y="7492"/>
                    <a:pt x="26820" y="8060"/>
                    <a:pt x="27887" y="8226"/>
                  </a:cubicBezTo>
                  <a:cubicBezTo>
                    <a:pt x="28062" y="8255"/>
                    <a:pt x="28244" y="8269"/>
                    <a:pt x="28425" y="8269"/>
                  </a:cubicBezTo>
                  <a:cubicBezTo>
                    <a:pt x="29317" y="8269"/>
                    <a:pt x="30229" y="7935"/>
                    <a:pt x="30589" y="7326"/>
                  </a:cubicBezTo>
                  <a:cubicBezTo>
                    <a:pt x="31723" y="7259"/>
                    <a:pt x="32557" y="6258"/>
                    <a:pt x="32157" y="5491"/>
                  </a:cubicBezTo>
                  <a:cubicBezTo>
                    <a:pt x="31908" y="4949"/>
                    <a:pt x="31125" y="4621"/>
                    <a:pt x="30365" y="4621"/>
                  </a:cubicBezTo>
                  <a:cubicBezTo>
                    <a:pt x="30207" y="4621"/>
                    <a:pt x="30049" y="4635"/>
                    <a:pt x="29898" y="4665"/>
                  </a:cubicBezTo>
                  <a:lnTo>
                    <a:pt x="29898" y="4665"/>
                  </a:lnTo>
                  <a:cubicBezTo>
                    <a:pt x="30011" y="4566"/>
                    <a:pt x="30093" y="4441"/>
                    <a:pt x="30122" y="4324"/>
                  </a:cubicBezTo>
                  <a:cubicBezTo>
                    <a:pt x="30189" y="4023"/>
                    <a:pt x="30089" y="3756"/>
                    <a:pt x="29955" y="3456"/>
                  </a:cubicBezTo>
                  <a:cubicBezTo>
                    <a:pt x="29788" y="3089"/>
                    <a:pt x="29588" y="2656"/>
                    <a:pt x="29155" y="2389"/>
                  </a:cubicBezTo>
                  <a:cubicBezTo>
                    <a:pt x="28839" y="2215"/>
                    <a:pt x="28464" y="2146"/>
                    <a:pt x="28076" y="2146"/>
                  </a:cubicBezTo>
                  <a:cubicBezTo>
                    <a:pt x="27642" y="2146"/>
                    <a:pt x="27191" y="2232"/>
                    <a:pt x="26786" y="2355"/>
                  </a:cubicBezTo>
                  <a:cubicBezTo>
                    <a:pt x="26019" y="2589"/>
                    <a:pt x="25319" y="2956"/>
                    <a:pt x="24485" y="3056"/>
                  </a:cubicBezTo>
                  <a:cubicBezTo>
                    <a:pt x="24321" y="3080"/>
                    <a:pt x="24177" y="3090"/>
                    <a:pt x="24049" y="3090"/>
                  </a:cubicBezTo>
                  <a:cubicBezTo>
                    <a:pt x="23104" y="3090"/>
                    <a:pt x="22983" y="2518"/>
                    <a:pt x="21749" y="2489"/>
                  </a:cubicBezTo>
                  <a:cubicBezTo>
                    <a:pt x="21668" y="2470"/>
                    <a:pt x="21594" y="2462"/>
                    <a:pt x="21525" y="2462"/>
                  </a:cubicBezTo>
                  <a:cubicBezTo>
                    <a:pt x="20978" y="2462"/>
                    <a:pt x="20797" y="2989"/>
                    <a:pt x="20115" y="2989"/>
                  </a:cubicBezTo>
                  <a:cubicBezTo>
                    <a:pt x="20061" y="2992"/>
                    <a:pt x="20006" y="2993"/>
                    <a:pt x="19952" y="2993"/>
                  </a:cubicBezTo>
                  <a:cubicBezTo>
                    <a:pt x="19229" y="2993"/>
                    <a:pt x="18464" y="2785"/>
                    <a:pt x="18247" y="2289"/>
                  </a:cubicBezTo>
                  <a:cubicBezTo>
                    <a:pt x="18080" y="1922"/>
                    <a:pt x="18247" y="1455"/>
                    <a:pt x="17880" y="1188"/>
                  </a:cubicBezTo>
                  <a:cubicBezTo>
                    <a:pt x="17546" y="988"/>
                    <a:pt x="17079" y="1055"/>
                    <a:pt x="16679" y="988"/>
                  </a:cubicBezTo>
                  <a:cubicBezTo>
                    <a:pt x="15979" y="854"/>
                    <a:pt x="15512" y="387"/>
                    <a:pt x="14878" y="154"/>
                  </a:cubicBezTo>
                  <a:cubicBezTo>
                    <a:pt x="14586" y="52"/>
                    <a:pt x="14269" y="1"/>
                    <a:pt x="13951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31;p15">
              <a:extLst>
                <a:ext uri="{FF2B5EF4-FFF2-40B4-BE49-F238E27FC236}">
                  <a16:creationId xmlns:a16="http://schemas.microsoft.com/office/drawing/2014/main" id="{EF73E093-7F53-AFA5-842D-7DE3FD65751C}"/>
                </a:ext>
              </a:extLst>
            </p:cNvPr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32;p15">
              <a:extLst>
                <a:ext uri="{FF2B5EF4-FFF2-40B4-BE49-F238E27FC236}">
                  <a16:creationId xmlns:a16="http://schemas.microsoft.com/office/drawing/2014/main" id="{72BA6D37-0A10-56CE-FE9F-A2E80BFBF91C}"/>
                </a:ext>
              </a:extLst>
            </p:cNvPr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33;p15">
              <a:extLst>
                <a:ext uri="{FF2B5EF4-FFF2-40B4-BE49-F238E27FC236}">
                  <a16:creationId xmlns:a16="http://schemas.microsoft.com/office/drawing/2014/main" id="{C0CADF73-5FA6-EFAB-E6F4-5A5CA8B342A1}"/>
                </a:ext>
              </a:extLst>
            </p:cNvPr>
            <p:cNvSpPr/>
            <p:nvPr/>
          </p:nvSpPr>
          <p:spPr>
            <a:xfrm flipH="1">
              <a:off x="190549" y="1528173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34;p15">
              <a:extLst>
                <a:ext uri="{FF2B5EF4-FFF2-40B4-BE49-F238E27FC236}">
                  <a16:creationId xmlns:a16="http://schemas.microsoft.com/office/drawing/2014/main" id="{AF0CE381-103F-5E9F-3A0A-52FF2DFD0D36}"/>
                </a:ext>
              </a:extLst>
            </p:cNvPr>
            <p:cNvSpPr/>
            <p:nvPr/>
          </p:nvSpPr>
          <p:spPr>
            <a:xfrm flipH="1">
              <a:off x="330355" y="1603115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35;p15">
              <a:extLst>
                <a:ext uri="{FF2B5EF4-FFF2-40B4-BE49-F238E27FC236}">
                  <a16:creationId xmlns:a16="http://schemas.microsoft.com/office/drawing/2014/main" id="{E39C8877-9736-585F-DDDE-7ABAB06C4635}"/>
                </a:ext>
              </a:extLst>
            </p:cNvPr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36;p15">
              <a:extLst>
                <a:ext uri="{FF2B5EF4-FFF2-40B4-BE49-F238E27FC236}">
                  <a16:creationId xmlns:a16="http://schemas.microsoft.com/office/drawing/2014/main" id="{950D089F-FFF8-92B3-B8BC-5D38AE3B1D60}"/>
                </a:ext>
              </a:extLst>
            </p:cNvPr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37;p15">
              <a:extLst>
                <a:ext uri="{FF2B5EF4-FFF2-40B4-BE49-F238E27FC236}">
                  <a16:creationId xmlns:a16="http://schemas.microsoft.com/office/drawing/2014/main" id="{7A9BBA54-BA6D-3663-A6F6-5299002BE342}"/>
                </a:ext>
              </a:extLst>
            </p:cNvPr>
            <p:cNvSpPr/>
            <p:nvPr/>
          </p:nvSpPr>
          <p:spPr>
            <a:xfrm flipH="1">
              <a:off x="1354312" y="2090995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38;p15">
              <a:extLst>
                <a:ext uri="{FF2B5EF4-FFF2-40B4-BE49-F238E27FC236}">
                  <a16:creationId xmlns:a16="http://schemas.microsoft.com/office/drawing/2014/main" id="{7D900823-87E2-3EC3-37D7-1E0D6F9938A5}"/>
                </a:ext>
              </a:extLst>
            </p:cNvPr>
            <p:cNvSpPr/>
            <p:nvPr/>
          </p:nvSpPr>
          <p:spPr>
            <a:xfrm flipH="1">
              <a:off x="1485650" y="2212849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39;p15">
              <a:extLst>
                <a:ext uri="{FF2B5EF4-FFF2-40B4-BE49-F238E27FC236}">
                  <a16:creationId xmlns:a16="http://schemas.microsoft.com/office/drawing/2014/main" id="{CE497E89-2FE1-94DC-D779-4BCA8FCB1730}"/>
                </a:ext>
              </a:extLst>
            </p:cNvPr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40;p15">
              <a:extLst>
                <a:ext uri="{FF2B5EF4-FFF2-40B4-BE49-F238E27FC236}">
                  <a16:creationId xmlns:a16="http://schemas.microsoft.com/office/drawing/2014/main" id="{CBF8D575-A953-2037-DD78-1BC831236EE1}"/>
                </a:ext>
              </a:extLst>
            </p:cNvPr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41;p15">
              <a:extLst>
                <a:ext uri="{FF2B5EF4-FFF2-40B4-BE49-F238E27FC236}">
                  <a16:creationId xmlns:a16="http://schemas.microsoft.com/office/drawing/2014/main" id="{AAEADD94-1B0C-8179-CC72-56620F9CF714}"/>
                </a:ext>
              </a:extLst>
            </p:cNvPr>
            <p:cNvSpPr/>
            <p:nvPr/>
          </p:nvSpPr>
          <p:spPr>
            <a:xfrm flipH="1">
              <a:off x="52141" y="2376238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42;p15">
              <a:extLst>
                <a:ext uri="{FF2B5EF4-FFF2-40B4-BE49-F238E27FC236}">
                  <a16:creationId xmlns:a16="http://schemas.microsoft.com/office/drawing/2014/main" id="{3FAB48ED-125E-CBC7-8318-96FC9F13E2FB}"/>
                </a:ext>
              </a:extLst>
            </p:cNvPr>
            <p:cNvSpPr/>
            <p:nvPr/>
          </p:nvSpPr>
          <p:spPr>
            <a:xfrm flipH="1">
              <a:off x="177526" y="265212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43;p15">
              <a:extLst>
                <a:ext uri="{FF2B5EF4-FFF2-40B4-BE49-F238E27FC236}">
                  <a16:creationId xmlns:a16="http://schemas.microsoft.com/office/drawing/2014/main" id="{4B2B0BD3-7FC5-2EF3-12AC-273B5F3C0B55}"/>
                </a:ext>
              </a:extLst>
            </p:cNvPr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44;p15">
              <a:extLst>
                <a:ext uri="{FF2B5EF4-FFF2-40B4-BE49-F238E27FC236}">
                  <a16:creationId xmlns:a16="http://schemas.microsoft.com/office/drawing/2014/main" id="{6F3B843D-4D37-5AD9-9218-0A7151854096}"/>
                </a:ext>
              </a:extLst>
            </p:cNvPr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45;p15">
              <a:extLst>
                <a:ext uri="{FF2B5EF4-FFF2-40B4-BE49-F238E27FC236}">
                  <a16:creationId xmlns:a16="http://schemas.microsoft.com/office/drawing/2014/main" id="{5B2343ED-D705-1577-3729-E8C132EF0BFE}"/>
                </a:ext>
              </a:extLst>
            </p:cNvPr>
            <p:cNvSpPr/>
            <p:nvPr/>
          </p:nvSpPr>
          <p:spPr>
            <a:xfrm flipH="1">
              <a:off x="1197567" y="3451160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46;p15">
              <a:extLst>
                <a:ext uri="{FF2B5EF4-FFF2-40B4-BE49-F238E27FC236}">
                  <a16:creationId xmlns:a16="http://schemas.microsoft.com/office/drawing/2014/main" id="{665E87F8-B084-5F62-D5F2-0B2FE911AA4C}"/>
                </a:ext>
              </a:extLst>
            </p:cNvPr>
            <p:cNvSpPr/>
            <p:nvPr/>
          </p:nvSpPr>
          <p:spPr>
            <a:xfrm flipH="1">
              <a:off x="1299225" y="3477241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47;p15">
              <a:extLst>
                <a:ext uri="{FF2B5EF4-FFF2-40B4-BE49-F238E27FC236}">
                  <a16:creationId xmlns:a16="http://schemas.microsoft.com/office/drawing/2014/main" id="{A737D518-A686-298B-331A-EB75D0D609F7}"/>
                </a:ext>
              </a:extLst>
            </p:cNvPr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48;p15">
              <a:extLst>
                <a:ext uri="{FF2B5EF4-FFF2-40B4-BE49-F238E27FC236}">
                  <a16:creationId xmlns:a16="http://schemas.microsoft.com/office/drawing/2014/main" id="{0A979A81-D75F-646D-15BD-FFDFAFB3F7E8}"/>
                </a:ext>
              </a:extLst>
            </p:cNvPr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49;p15">
              <a:extLst>
                <a:ext uri="{FF2B5EF4-FFF2-40B4-BE49-F238E27FC236}">
                  <a16:creationId xmlns:a16="http://schemas.microsoft.com/office/drawing/2014/main" id="{A4DD65BC-DB50-853B-4EA9-1097D344319B}"/>
                </a:ext>
              </a:extLst>
            </p:cNvPr>
            <p:cNvSpPr/>
            <p:nvPr/>
          </p:nvSpPr>
          <p:spPr>
            <a:xfrm flipH="1">
              <a:off x="481466" y="3590288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0;p15">
              <a:extLst>
                <a:ext uri="{FF2B5EF4-FFF2-40B4-BE49-F238E27FC236}">
                  <a16:creationId xmlns:a16="http://schemas.microsoft.com/office/drawing/2014/main" id="{E24D17F4-4D8D-7CDD-5E3D-1C3DB2A9AFE8}"/>
                </a:ext>
              </a:extLst>
            </p:cNvPr>
            <p:cNvSpPr/>
            <p:nvPr/>
          </p:nvSpPr>
          <p:spPr>
            <a:xfrm flipH="1">
              <a:off x="576096" y="3637454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70;p15">
            <a:extLst>
              <a:ext uri="{FF2B5EF4-FFF2-40B4-BE49-F238E27FC236}">
                <a16:creationId xmlns:a16="http://schemas.microsoft.com/office/drawing/2014/main" id="{65987C35-1B4F-10B3-F345-2DF485B8BD05}"/>
              </a:ext>
            </a:extLst>
          </p:cNvPr>
          <p:cNvGrpSpPr/>
          <p:nvPr/>
        </p:nvGrpSpPr>
        <p:grpSpPr>
          <a:xfrm>
            <a:off x="704857" y="1990605"/>
            <a:ext cx="2020474" cy="3160630"/>
            <a:chOff x="6462350" y="1249600"/>
            <a:chExt cx="2755533" cy="4030891"/>
          </a:xfrm>
        </p:grpSpPr>
        <p:sp>
          <p:nvSpPr>
            <p:cNvPr id="478" name="Google Shape;71;p15">
              <a:extLst>
                <a:ext uri="{FF2B5EF4-FFF2-40B4-BE49-F238E27FC236}">
                  <a16:creationId xmlns:a16="http://schemas.microsoft.com/office/drawing/2014/main" id="{A0D4B67A-A3AC-5201-1782-C9FEA3C5B12B}"/>
                </a:ext>
              </a:extLst>
            </p:cNvPr>
            <p:cNvSpPr/>
            <p:nvPr/>
          </p:nvSpPr>
          <p:spPr>
            <a:xfrm>
              <a:off x="7343662" y="2596681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72;p15">
              <a:extLst>
                <a:ext uri="{FF2B5EF4-FFF2-40B4-BE49-F238E27FC236}">
                  <a16:creationId xmlns:a16="http://schemas.microsoft.com/office/drawing/2014/main" id="{02287767-EEB6-3CE3-8A6D-6AF2C442ED42}"/>
                </a:ext>
              </a:extLst>
            </p:cNvPr>
            <p:cNvSpPr/>
            <p:nvPr/>
          </p:nvSpPr>
          <p:spPr>
            <a:xfrm>
              <a:off x="7463696" y="1671600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73;p15">
              <a:extLst>
                <a:ext uri="{FF2B5EF4-FFF2-40B4-BE49-F238E27FC236}">
                  <a16:creationId xmlns:a16="http://schemas.microsoft.com/office/drawing/2014/main" id="{4F16A2E4-1C03-A9CA-1109-F934F6B168EE}"/>
                </a:ext>
              </a:extLst>
            </p:cNvPr>
            <p:cNvSpPr/>
            <p:nvPr/>
          </p:nvSpPr>
          <p:spPr>
            <a:xfrm>
              <a:off x="7852083" y="1990800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74;p15">
              <a:extLst>
                <a:ext uri="{FF2B5EF4-FFF2-40B4-BE49-F238E27FC236}">
                  <a16:creationId xmlns:a16="http://schemas.microsoft.com/office/drawing/2014/main" id="{B209AD65-6D24-B9AC-27FB-88EDD9D96E00}"/>
                </a:ext>
              </a:extLst>
            </p:cNvPr>
            <p:cNvSpPr/>
            <p:nvPr/>
          </p:nvSpPr>
          <p:spPr>
            <a:xfrm>
              <a:off x="7890232" y="2925746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75;p15">
              <a:extLst>
                <a:ext uri="{FF2B5EF4-FFF2-40B4-BE49-F238E27FC236}">
                  <a16:creationId xmlns:a16="http://schemas.microsoft.com/office/drawing/2014/main" id="{E15BF5EB-96DF-7517-AA91-B66B5044D759}"/>
                </a:ext>
              </a:extLst>
            </p:cNvPr>
            <p:cNvSpPr/>
            <p:nvPr/>
          </p:nvSpPr>
          <p:spPr>
            <a:xfrm>
              <a:off x="7765921" y="1842483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76;p15">
              <a:extLst>
                <a:ext uri="{FF2B5EF4-FFF2-40B4-BE49-F238E27FC236}">
                  <a16:creationId xmlns:a16="http://schemas.microsoft.com/office/drawing/2014/main" id="{0E6ED23A-6251-2773-6AEB-A29B16E9B034}"/>
                </a:ext>
              </a:extLst>
            </p:cNvPr>
            <p:cNvSpPr/>
            <p:nvPr/>
          </p:nvSpPr>
          <p:spPr>
            <a:xfrm>
              <a:off x="7891629" y="3888975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77;p15">
              <a:extLst>
                <a:ext uri="{FF2B5EF4-FFF2-40B4-BE49-F238E27FC236}">
                  <a16:creationId xmlns:a16="http://schemas.microsoft.com/office/drawing/2014/main" id="{CF85AFB2-4FDF-045F-2843-617EBA11153E}"/>
                </a:ext>
              </a:extLst>
            </p:cNvPr>
            <p:cNvSpPr/>
            <p:nvPr/>
          </p:nvSpPr>
          <p:spPr>
            <a:xfrm>
              <a:off x="7907168" y="2987900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78;p15">
              <a:extLst>
                <a:ext uri="{FF2B5EF4-FFF2-40B4-BE49-F238E27FC236}">
                  <a16:creationId xmlns:a16="http://schemas.microsoft.com/office/drawing/2014/main" id="{E1E776AE-D30D-00A8-E0BF-03B9DFACC177}"/>
                </a:ext>
              </a:extLst>
            </p:cNvPr>
            <p:cNvSpPr/>
            <p:nvPr/>
          </p:nvSpPr>
          <p:spPr>
            <a:xfrm>
              <a:off x="7901537" y="2006296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79;p15">
              <a:extLst>
                <a:ext uri="{FF2B5EF4-FFF2-40B4-BE49-F238E27FC236}">
                  <a16:creationId xmlns:a16="http://schemas.microsoft.com/office/drawing/2014/main" id="{4CC81D77-05FE-C8A2-716C-16B5717BCBDA}"/>
                </a:ext>
              </a:extLst>
            </p:cNvPr>
            <p:cNvSpPr/>
            <p:nvPr/>
          </p:nvSpPr>
          <p:spPr>
            <a:xfrm>
              <a:off x="7908565" y="1966751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0;p15">
              <a:extLst>
                <a:ext uri="{FF2B5EF4-FFF2-40B4-BE49-F238E27FC236}">
                  <a16:creationId xmlns:a16="http://schemas.microsoft.com/office/drawing/2014/main" id="{8EC901A6-D607-1474-037B-A9FFE0916A9B}"/>
                </a:ext>
              </a:extLst>
            </p:cNvPr>
            <p:cNvSpPr/>
            <p:nvPr/>
          </p:nvSpPr>
          <p:spPr>
            <a:xfrm>
              <a:off x="7438292" y="3749127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1;p15">
              <a:extLst>
                <a:ext uri="{FF2B5EF4-FFF2-40B4-BE49-F238E27FC236}">
                  <a16:creationId xmlns:a16="http://schemas.microsoft.com/office/drawing/2014/main" id="{65AB2D3C-67B7-B019-6D7D-EA562FF780CD}"/>
                </a:ext>
              </a:extLst>
            </p:cNvPr>
            <p:cNvSpPr/>
            <p:nvPr/>
          </p:nvSpPr>
          <p:spPr>
            <a:xfrm>
              <a:off x="6965140" y="2771798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2;p15">
              <a:extLst>
                <a:ext uri="{FF2B5EF4-FFF2-40B4-BE49-F238E27FC236}">
                  <a16:creationId xmlns:a16="http://schemas.microsoft.com/office/drawing/2014/main" id="{D6D3C22D-6B95-A3ED-373F-7AC359FEBBFA}"/>
                </a:ext>
              </a:extLst>
            </p:cNvPr>
            <p:cNvSpPr/>
            <p:nvPr/>
          </p:nvSpPr>
          <p:spPr>
            <a:xfrm>
              <a:off x="7253266" y="1578368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3;p15">
              <a:extLst>
                <a:ext uri="{FF2B5EF4-FFF2-40B4-BE49-F238E27FC236}">
                  <a16:creationId xmlns:a16="http://schemas.microsoft.com/office/drawing/2014/main" id="{B983915E-7A51-E488-A043-3061192B76B8}"/>
                </a:ext>
              </a:extLst>
            </p:cNvPr>
            <p:cNvSpPr/>
            <p:nvPr/>
          </p:nvSpPr>
          <p:spPr>
            <a:xfrm>
              <a:off x="7836545" y="2499215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4;p15">
              <a:extLst>
                <a:ext uri="{FF2B5EF4-FFF2-40B4-BE49-F238E27FC236}">
                  <a16:creationId xmlns:a16="http://schemas.microsoft.com/office/drawing/2014/main" id="{D723309D-B267-AA82-1837-D6E3BF123430}"/>
                </a:ext>
              </a:extLst>
            </p:cNvPr>
            <p:cNvSpPr/>
            <p:nvPr/>
          </p:nvSpPr>
          <p:spPr>
            <a:xfrm>
              <a:off x="7904331" y="3938385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5;p15">
              <a:extLst>
                <a:ext uri="{FF2B5EF4-FFF2-40B4-BE49-F238E27FC236}">
                  <a16:creationId xmlns:a16="http://schemas.microsoft.com/office/drawing/2014/main" id="{509B2AFF-BBEB-059F-6F2D-692B98BC66BE}"/>
                </a:ext>
              </a:extLst>
            </p:cNvPr>
            <p:cNvSpPr/>
            <p:nvPr/>
          </p:nvSpPr>
          <p:spPr>
            <a:xfrm>
              <a:off x="8008869" y="4360682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6;p15">
              <a:extLst>
                <a:ext uri="{FF2B5EF4-FFF2-40B4-BE49-F238E27FC236}">
                  <a16:creationId xmlns:a16="http://schemas.microsoft.com/office/drawing/2014/main" id="{F644C71D-BF73-13BD-A0C2-70BDC8FDE7DF}"/>
                </a:ext>
              </a:extLst>
            </p:cNvPr>
            <p:cNvSpPr/>
            <p:nvPr/>
          </p:nvSpPr>
          <p:spPr>
            <a:xfrm>
              <a:off x="7809701" y="2023274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7;p15">
              <a:extLst>
                <a:ext uri="{FF2B5EF4-FFF2-40B4-BE49-F238E27FC236}">
                  <a16:creationId xmlns:a16="http://schemas.microsoft.com/office/drawing/2014/main" id="{3C875A2A-3F92-C026-090B-F7ACAA6448F3}"/>
                </a:ext>
              </a:extLst>
            </p:cNvPr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8;p15">
              <a:extLst>
                <a:ext uri="{FF2B5EF4-FFF2-40B4-BE49-F238E27FC236}">
                  <a16:creationId xmlns:a16="http://schemas.microsoft.com/office/drawing/2014/main" id="{6D91DA50-54D5-8B3D-91D3-925C7EEA5456}"/>
                </a:ext>
              </a:extLst>
            </p:cNvPr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9;p15">
              <a:extLst>
                <a:ext uri="{FF2B5EF4-FFF2-40B4-BE49-F238E27FC236}">
                  <a16:creationId xmlns:a16="http://schemas.microsoft.com/office/drawing/2014/main" id="{4B0BFB9F-970A-1753-2FC7-865DA95DEEC4}"/>
                </a:ext>
              </a:extLst>
            </p:cNvPr>
            <p:cNvSpPr/>
            <p:nvPr/>
          </p:nvSpPr>
          <p:spPr>
            <a:xfrm>
              <a:off x="7058331" y="1249600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90;p15">
              <a:extLst>
                <a:ext uri="{FF2B5EF4-FFF2-40B4-BE49-F238E27FC236}">
                  <a16:creationId xmlns:a16="http://schemas.microsoft.com/office/drawing/2014/main" id="{CCC07138-AA0D-C7F4-F735-F209E865FE24}"/>
                </a:ext>
              </a:extLst>
            </p:cNvPr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91;p15">
              <a:extLst>
                <a:ext uri="{FF2B5EF4-FFF2-40B4-BE49-F238E27FC236}">
                  <a16:creationId xmlns:a16="http://schemas.microsoft.com/office/drawing/2014/main" id="{305ADFC3-F811-453A-14BA-22517AFEED81}"/>
                </a:ext>
              </a:extLst>
            </p:cNvPr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2;p15">
              <a:extLst>
                <a:ext uri="{FF2B5EF4-FFF2-40B4-BE49-F238E27FC236}">
                  <a16:creationId xmlns:a16="http://schemas.microsoft.com/office/drawing/2014/main" id="{475BF131-AED7-D9E8-D51C-BFFB9708DE42}"/>
                </a:ext>
              </a:extLst>
            </p:cNvPr>
            <p:cNvSpPr/>
            <p:nvPr/>
          </p:nvSpPr>
          <p:spPr>
            <a:xfrm>
              <a:off x="7619382" y="1572398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3;p15">
              <a:extLst>
                <a:ext uri="{FF2B5EF4-FFF2-40B4-BE49-F238E27FC236}">
                  <a16:creationId xmlns:a16="http://schemas.microsoft.com/office/drawing/2014/main" id="{7C884CB1-014D-D37D-0625-A32AD8F3102F}"/>
                </a:ext>
              </a:extLst>
            </p:cNvPr>
            <p:cNvSpPr/>
            <p:nvPr/>
          </p:nvSpPr>
          <p:spPr>
            <a:xfrm>
              <a:off x="7757749" y="1647340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4;p15">
              <a:extLst>
                <a:ext uri="{FF2B5EF4-FFF2-40B4-BE49-F238E27FC236}">
                  <a16:creationId xmlns:a16="http://schemas.microsoft.com/office/drawing/2014/main" id="{BF280C18-0E5C-7B61-D0A9-1DD6E4A3B57C}"/>
                </a:ext>
              </a:extLst>
            </p:cNvPr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5;p15">
              <a:extLst>
                <a:ext uri="{FF2B5EF4-FFF2-40B4-BE49-F238E27FC236}">
                  <a16:creationId xmlns:a16="http://schemas.microsoft.com/office/drawing/2014/main" id="{FA5D8350-4A44-1945-D42F-B9F0541B4DE4}"/>
                </a:ext>
              </a:extLst>
            </p:cNvPr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96;p15">
              <a:extLst>
                <a:ext uri="{FF2B5EF4-FFF2-40B4-BE49-F238E27FC236}">
                  <a16:creationId xmlns:a16="http://schemas.microsoft.com/office/drawing/2014/main" id="{85000CE4-9D1B-E4F4-B0CD-9CA447D71F06}"/>
                </a:ext>
              </a:extLst>
            </p:cNvPr>
            <p:cNvSpPr/>
            <p:nvPr/>
          </p:nvSpPr>
          <p:spPr>
            <a:xfrm>
              <a:off x="6532974" y="2135220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97;p15">
              <a:extLst>
                <a:ext uri="{FF2B5EF4-FFF2-40B4-BE49-F238E27FC236}">
                  <a16:creationId xmlns:a16="http://schemas.microsoft.com/office/drawing/2014/main" id="{331F0170-935F-349A-FCAB-D71C2F094A5C}"/>
                </a:ext>
              </a:extLst>
            </p:cNvPr>
            <p:cNvSpPr/>
            <p:nvPr/>
          </p:nvSpPr>
          <p:spPr>
            <a:xfrm>
              <a:off x="6664313" y="2257074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98;p15">
              <a:extLst>
                <a:ext uri="{FF2B5EF4-FFF2-40B4-BE49-F238E27FC236}">
                  <a16:creationId xmlns:a16="http://schemas.microsoft.com/office/drawing/2014/main" id="{A116EFC4-1F1A-F492-94AF-053DBBCA75E4}"/>
                </a:ext>
              </a:extLst>
            </p:cNvPr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99;p15">
              <a:extLst>
                <a:ext uri="{FF2B5EF4-FFF2-40B4-BE49-F238E27FC236}">
                  <a16:creationId xmlns:a16="http://schemas.microsoft.com/office/drawing/2014/main" id="{E7972752-F596-DC8F-BD8D-EF4EF82DF8BE}"/>
                </a:ext>
              </a:extLst>
            </p:cNvPr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100;p15">
              <a:extLst>
                <a:ext uri="{FF2B5EF4-FFF2-40B4-BE49-F238E27FC236}">
                  <a16:creationId xmlns:a16="http://schemas.microsoft.com/office/drawing/2014/main" id="{2C67BC57-54F9-43E0-B6A6-3B28D41920EB}"/>
                </a:ext>
              </a:extLst>
            </p:cNvPr>
            <p:cNvSpPr/>
            <p:nvPr/>
          </p:nvSpPr>
          <p:spPr>
            <a:xfrm>
              <a:off x="7274436" y="2420463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01;p15">
              <a:extLst>
                <a:ext uri="{FF2B5EF4-FFF2-40B4-BE49-F238E27FC236}">
                  <a16:creationId xmlns:a16="http://schemas.microsoft.com/office/drawing/2014/main" id="{ADB5B92D-D332-F16C-7BA3-03C8A642C089}"/>
                </a:ext>
              </a:extLst>
            </p:cNvPr>
            <p:cNvSpPr/>
            <p:nvPr/>
          </p:nvSpPr>
          <p:spPr>
            <a:xfrm>
              <a:off x="7520187" y="273007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02;p15">
              <a:extLst>
                <a:ext uri="{FF2B5EF4-FFF2-40B4-BE49-F238E27FC236}">
                  <a16:creationId xmlns:a16="http://schemas.microsoft.com/office/drawing/2014/main" id="{88903DE9-75E3-0A01-0E6C-22668B73215E}"/>
                </a:ext>
              </a:extLst>
            </p:cNvPr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03;p15">
              <a:extLst>
                <a:ext uri="{FF2B5EF4-FFF2-40B4-BE49-F238E27FC236}">
                  <a16:creationId xmlns:a16="http://schemas.microsoft.com/office/drawing/2014/main" id="{4D014C48-377D-A774-C5D1-E732BBAE4A85}"/>
                </a:ext>
              </a:extLst>
            </p:cNvPr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04;p15">
              <a:extLst>
                <a:ext uri="{FF2B5EF4-FFF2-40B4-BE49-F238E27FC236}">
                  <a16:creationId xmlns:a16="http://schemas.microsoft.com/office/drawing/2014/main" id="{6EE2EF97-39BA-439F-95C6-E1C6D2260589}"/>
                </a:ext>
              </a:extLst>
            </p:cNvPr>
            <p:cNvSpPr/>
            <p:nvPr/>
          </p:nvSpPr>
          <p:spPr>
            <a:xfrm>
              <a:off x="6999012" y="3495385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05;p15">
              <a:extLst>
                <a:ext uri="{FF2B5EF4-FFF2-40B4-BE49-F238E27FC236}">
                  <a16:creationId xmlns:a16="http://schemas.microsoft.com/office/drawing/2014/main" id="{4894A391-CAE5-78A2-56F6-C999B76B384A}"/>
                </a:ext>
              </a:extLst>
            </p:cNvPr>
            <p:cNvSpPr/>
            <p:nvPr/>
          </p:nvSpPr>
          <p:spPr>
            <a:xfrm>
              <a:off x="7099316" y="3521466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06;p15">
              <a:extLst>
                <a:ext uri="{FF2B5EF4-FFF2-40B4-BE49-F238E27FC236}">
                  <a16:creationId xmlns:a16="http://schemas.microsoft.com/office/drawing/2014/main" id="{576EF7FD-53C6-AE13-0D13-411CD2B36D72}"/>
                </a:ext>
              </a:extLst>
            </p:cNvPr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107;p15">
              <a:extLst>
                <a:ext uri="{FF2B5EF4-FFF2-40B4-BE49-F238E27FC236}">
                  <a16:creationId xmlns:a16="http://schemas.microsoft.com/office/drawing/2014/main" id="{B3F3240D-9B65-4AC4-A091-FCE4E07654F6}"/>
                </a:ext>
              </a:extLst>
            </p:cNvPr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108;p15">
              <a:extLst>
                <a:ext uri="{FF2B5EF4-FFF2-40B4-BE49-F238E27FC236}">
                  <a16:creationId xmlns:a16="http://schemas.microsoft.com/office/drawing/2014/main" id="{687B589A-55F7-4828-B955-072F3520F7C8}"/>
                </a:ext>
              </a:extLst>
            </p:cNvPr>
            <p:cNvSpPr/>
            <p:nvPr/>
          </p:nvSpPr>
          <p:spPr>
            <a:xfrm>
              <a:off x="7763211" y="3634513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109;p15">
              <a:extLst>
                <a:ext uri="{FF2B5EF4-FFF2-40B4-BE49-F238E27FC236}">
                  <a16:creationId xmlns:a16="http://schemas.microsoft.com/office/drawing/2014/main" id="{350A7CB4-B387-1108-7630-8563D02819FD}"/>
                </a:ext>
              </a:extLst>
            </p:cNvPr>
            <p:cNvSpPr/>
            <p:nvPr/>
          </p:nvSpPr>
          <p:spPr>
            <a:xfrm>
              <a:off x="7857736" y="3749129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Parts &amp; Types of Trees for Education Infographics by Slidesgo">
  <a:themeElements>
    <a:clrScheme name="Simple Light">
      <a:dk1>
        <a:srgbClr val="F0D162"/>
      </a:dk1>
      <a:lt1>
        <a:srgbClr val="F8FFE1"/>
      </a:lt1>
      <a:dk2>
        <a:srgbClr val="8A7165"/>
      </a:dk2>
      <a:lt2>
        <a:srgbClr val="BCCE78"/>
      </a:lt2>
      <a:accent1>
        <a:srgbClr val="B5C267"/>
      </a:accent1>
      <a:accent2>
        <a:srgbClr val="516D5D"/>
      </a:accent2>
      <a:accent3>
        <a:srgbClr val="5A7C65"/>
      </a:accent3>
      <a:accent4>
        <a:srgbClr val="828F51"/>
      </a:accent4>
      <a:accent5>
        <a:srgbClr val="77814F"/>
      </a:accent5>
      <a:accent6>
        <a:srgbClr val="FFFFFF"/>
      </a:accent6>
      <a:hlink>
        <a:srgbClr val="516D5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96</Words>
  <Application>Microsoft Office PowerPoint</Application>
  <PresentationFormat>On-screen Show (16:9)</PresentationFormat>
  <Paragraphs>27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Fira Sans Extra Condensed SemiBold</vt:lpstr>
      <vt:lpstr>Chau Philomene One</vt:lpstr>
      <vt:lpstr>Arial</vt:lpstr>
      <vt:lpstr>Catamaran</vt:lpstr>
      <vt:lpstr>Parts &amp; Types of Trees for Education Infographics by Slidesgo</vt:lpstr>
      <vt:lpstr>TEAM  WOODHEX</vt:lpstr>
      <vt:lpstr>Our team: Sorted by names and roles  </vt:lpstr>
      <vt:lpstr>Stages of Development</vt:lpstr>
      <vt:lpstr>The technology we used</vt:lpstr>
      <vt:lpstr>The languages we used</vt:lpstr>
      <vt:lpstr>LET’S JUMP TO THE PROJECT!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 WOODHEX</dc:title>
  <dc:creator>DYPetkov22</dc:creator>
  <cp:lastModifiedBy>Деан Петков</cp:lastModifiedBy>
  <cp:revision>2</cp:revision>
  <dcterms:modified xsi:type="dcterms:W3CDTF">2023-12-11T15:01:47Z</dcterms:modified>
</cp:coreProperties>
</file>